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4"/>
  </p:notesMasterIdLst>
  <p:sldIdLst>
    <p:sldId id="1326" r:id="rId5"/>
    <p:sldId id="1358" r:id="rId6"/>
    <p:sldId id="1359" r:id="rId7"/>
    <p:sldId id="1360" r:id="rId8"/>
    <p:sldId id="1361" r:id="rId9"/>
    <p:sldId id="1362" r:id="rId10"/>
    <p:sldId id="1363" r:id="rId11"/>
    <p:sldId id="1364" r:id="rId12"/>
    <p:sldId id="33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93"/>
    <p:restoredTop sz="76048"/>
  </p:normalViewPr>
  <p:slideViewPr>
    <p:cSldViewPr snapToGrid="0">
      <p:cViewPr varScale="1">
        <p:scale>
          <a:sx n="140" d="100"/>
          <a:sy n="140" d="100"/>
        </p:scale>
        <p:origin x="19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Jamieson" userId="6f98ba63-d5a1-4a29-9a47-f8033d424f5a" providerId="ADAL" clId="{FB2CD101-3582-AD48-98D3-AB1EFB021699}"/>
    <pc:docChg chg="undo custSel addSld delSld modSld">
      <pc:chgData name="Patrick Jamieson" userId="6f98ba63-d5a1-4a29-9a47-f8033d424f5a" providerId="ADAL" clId="{FB2CD101-3582-AD48-98D3-AB1EFB021699}" dt="2025-02-20T15:00:12.627" v="510"/>
      <pc:docMkLst>
        <pc:docMk/>
      </pc:docMkLst>
      <pc:sldChg chg="modSp mod chgLayout modNotesTx">
        <pc:chgData name="Patrick Jamieson" userId="6f98ba63-d5a1-4a29-9a47-f8033d424f5a" providerId="ADAL" clId="{FB2CD101-3582-AD48-98D3-AB1EFB021699}" dt="2025-02-20T14:12:02.213" v="3" actId="1076"/>
        <pc:sldMkLst>
          <pc:docMk/>
          <pc:sldMk cId="3245858999" sldId="331"/>
        </pc:sldMkLst>
        <pc:spChg chg="mod">
          <ac:chgData name="Patrick Jamieson" userId="6f98ba63-d5a1-4a29-9a47-f8033d424f5a" providerId="ADAL" clId="{FB2CD101-3582-AD48-98D3-AB1EFB021699}" dt="2025-02-20T14:11:57.881" v="2" actId="26606"/>
          <ac:spMkLst>
            <pc:docMk/>
            <pc:sldMk cId="3245858999" sldId="331"/>
            <ac:spMk id="2" creationId="{00000000-0000-0000-0000-000000000000}"/>
          </ac:spMkLst>
        </pc:spChg>
        <pc:picChg chg="mod ord">
          <ac:chgData name="Patrick Jamieson" userId="6f98ba63-d5a1-4a29-9a47-f8033d424f5a" providerId="ADAL" clId="{FB2CD101-3582-AD48-98D3-AB1EFB021699}" dt="2025-02-20T14:12:02.213" v="3" actId="1076"/>
          <ac:picMkLst>
            <pc:docMk/>
            <pc:sldMk cId="3245858999" sldId="331"/>
            <ac:picMk id="6" creationId="{141AFE2E-1129-1F15-884E-9372975C4EE4}"/>
          </ac:picMkLst>
        </pc:picChg>
      </pc:sldChg>
      <pc:sldChg chg="del">
        <pc:chgData name="Patrick Jamieson" userId="6f98ba63-d5a1-4a29-9a47-f8033d424f5a" providerId="ADAL" clId="{FB2CD101-3582-AD48-98D3-AB1EFB021699}" dt="2025-02-20T13:08:58.270" v="0" actId="2696"/>
        <pc:sldMkLst>
          <pc:docMk/>
          <pc:sldMk cId="1480298160" sldId="1329"/>
        </pc:sldMkLst>
      </pc:sldChg>
      <pc:sldChg chg="del">
        <pc:chgData name="Patrick Jamieson" userId="6f98ba63-d5a1-4a29-9a47-f8033d424f5a" providerId="ADAL" clId="{FB2CD101-3582-AD48-98D3-AB1EFB021699}" dt="2025-02-20T13:08:58.270" v="0" actId="2696"/>
        <pc:sldMkLst>
          <pc:docMk/>
          <pc:sldMk cId="734770333" sldId="1330"/>
        </pc:sldMkLst>
      </pc:sldChg>
      <pc:sldChg chg="del">
        <pc:chgData name="Patrick Jamieson" userId="6f98ba63-d5a1-4a29-9a47-f8033d424f5a" providerId="ADAL" clId="{FB2CD101-3582-AD48-98D3-AB1EFB021699}" dt="2025-02-20T13:08:58.270" v="0" actId="2696"/>
        <pc:sldMkLst>
          <pc:docMk/>
          <pc:sldMk cId="1727811739" sldId="1331"/>
        </pc:sldMkLst>
      </pc:sldChg>
      <pc:sldChg chg="del">
        <pc:chgData name="Patrick Jamieson" userId="6f98ba63-d5a1-4a29-9a47-f8033d424f5a" providerId="ADAL" clId="{FB2CD101-3582-AD48-98D3-AB1EFB021699}" dt="2025-02-20T13:08:58.270" v="0" actId="2696"/>
        <pc:sldMkLst>
          <pc:docMk/>
          <pc:sldMk cId="1420245682" sldId="1332"/>
        </pc:sldMkLst>
      </pc:sldChg>
      <pc:sldChg chg="del">
        <pc:chgData name="Patrick Jamieson" userId="6f98ba63-d5a1-4a29-9a47-f8033d424f5a" providerId="ADAL" clId="{FB2CD101-3582-AD48-98D3-AB1EFB021699}" dt="2025-02-20T13:08:58.270" v="0" actId="2696"/>
        <pc:sldMkLst>
          <pc:docMk/>
          <pc:sldMk cId="617244113" sldId="1333"/>
        </pc:sldMkLst>
      </pc:sldChg>
      <pc:sldChg chg="del">
        <pc:chgData name="Patrick Jamieson" userId="6f98ba63-d5a1-4a29-9a47-f8033d424f5a" providerId="ADAL" clId="{FB2CD101-3582-AD48-98D3-AB1EFB021699}" dt="2025-02-20T13:08:58.270" v="0" actId="2696"/>
        <pc:sldMkLst>
          <pc:docMk/>
          <pc:sldMk cId="1686384768" sldId="1334"/>
        </pc:sldMkLst>
      </pc:sldChg>
      <pc:sldChg chg="del">
        <pc:chgData name="Patrick Jamieson" userId="6f98ba63-d5a1-4a29-9a47-f8033d424f5a" providerId="ADAL" clId="{FB2CD101-3582-AD48-98D3-AB1EFB021699}" dt="2025-02-20T13:08:58.270" v="0" actId="2696"/>
        <pc:sldMkLst>
          <pc:docMk/>
          <pc:sldMk cId="3433414367" sldId="1335"/>
        </pc:sldMkLst>
      </pc:sldChg>
      <pc:sldChg chg="del">
        <pc:chgData name="Patrick Jamieson" userId="6f98ba63-d5a1-4a29-9a47-f8033d424f5a" providerId="ADAL" clId="{FB2CD101-3582-AD48-98D3-AB1EFB021699}" dt="2025-02-20T13:08:58.270" v="0" actId="2696"/>
        <pc:sldMkLst>
          <pc:docMk/>
          <pc:sldMk cId="935693553" sldId="1336"/>
        </pc:sldMkLst>
      </pc:sldChg>
      <pc:sldChg chg="del">
        <pc:chgData name="Patrick Jamieson" userId="6f98ba63-d5a1-4a29-9a47-f8033d424f5a" providerId="ADAL" clId="{FB2CD101-3582-AD48-98D3-AB1EFB021699}" dt="2025-02-20T13:08:58.270" v="0" actId="2696"/>
        <pc:sldMkLst>
          <pc:docMk/>
          <pc:sldMk cId="430496427" sldId="1337"/>
        </pc:sldMkLst>
      </pc:sldChg>
      <pc:sldChg chg="del">
        <pc:chgData name="Patrick Jamieson" userId="6f98ba63-d5a1-4a29-9a47-f8033d424f5a" providerId="ADAL" clId="{FB2CD101-3582-AD48-98D3-AB1EFB021699}" dt="2025-02-20T13:08:58.270" v="0" actId="2696"/>
        <pc:sldMkLst>
          <pc:docMk/>
          <pc:sldMk cId="1205545428" sldId="1338"/>
        </pc:sldMkLst>
      </pc:sldChg>
      <pc:sldChg chg="del">
        <pc:chgData name="Patrick Jamieson" userId="6f98ba63-d5a1-4a29-9a47-f8033d424f5a" providerId="ADAL" clId="{FB2CD101-3582-AD48-98D3-AB1EFB021699}" dt="2025-02-20T13:08:58.270" v="0" actId="2696"/>
        <pc:sldMkLst>
          <pc:docMk/>
          <pc:sldMk cId="1748220919" sldId="1339"/>
        </pc:sldMkLst>
      </pc:sldChg>
      <pc:sldChg chg="del">
        <pc:chgData name="Patrick Jamieson" userId="6f98ba63-d5a1-4a29-9a47-f8033d424f5a" providerId="ADAL" clId="{FB2CD101-3582-AD48-98D3-AB1EFB021699}" dt="2025-02-20T13:08:58.270" v="0" actId="2696"/>
        <pc:sldMkLst>
          <pc:docMk/>
          <pc:sldMk cId="1266132374" sldId="1340"/>
        </pc:sldMkLst>
      </pc:sldChg>
      <pc:sldChg chg="del">
        <pc:chgData name="Patrick Jamieson" userId="6f98ba63-d5a1-4a29-9a47-f8033d424f5a" providerId="ADAL" clId="{FB2CD101-3582-AD48-98D3-AB1EFB021699}" dt="2025-02-20T13:08:58.270" v="0" actId="2696"/>
        <pc:sldMkLst>
          <pc:docMk/>
          <pc:sldMk cId="420614175" sldId="1341"/>
        </pc:sldMkLst>
      </pc:sldChg>
      <pc:sldChg chg="del">
        <pc:chgData name="Patrick Jamieson" userId="6f98ba63-d5a1-4a29-9a47-f8033d424f5a" providerId="ADAL" clId="{FB2CD101-3582-AD48-98D3-AB1EFB021699}" dt="2025-02-20T13:08:58.270" v="0" actId="2696"/>
        <pc:sldMkLst>
          <pc:docMk/>
          <pc:sldMk cId="1857873386" sldId="1342"/>
        </pc:sldMkLst>
      </pc:sldChg>
      <pc:sldChg chg="del">
        <pc:chgData name="Patrick Jamieson" userId="6f98ba63-d5a1-4a29-9a47-f8033d424f5a" providerId="ADAL" clId="{FB2CD101-3582-AD48-98D3-AB1EFB021699}" dt="2025-02-20T13:08:58.270" v="0" actId="2696"/>
        <pc:sldMkLst>
          <pc:docMk/>
          <pc:sldMk cId="2449086770" sldId="1343"/>
        </pc:sldMkLst>
      </pc:sldChg>
      <pc:sldChg chg="del">
        <pc:chgData name="Patrick Jamieson" userId="6f98ba63-d5a1-4a29-9a47-f8033d424f5a" providerId="ADAL" clId="{FB2CD101-3582-AD48-98D3-AB1EFB021699}" dt="2025-02-20T13:08:58.270" v="0" actId="2696"/>
        <pc:sldMkLst>
          <pc:docMk/>
          <pc:sldMk cId="1972410389" sldId="1344"/>
        </pc:sldMkLst>
      </pc:sldChg>
      <pc:sldChg chg="del">
        <pc:chgData name="Patrick Jamieson" userId="6f98ba63-d5a1-4a29-9a47-f8033d424f5a" providerId="ADAL" clId="{FB2CD101-3582-AD48-98D3-AB1EFB021699}" dt="2025-02-20T13:08:58.270" v="0" actId="2696"/>
        <pc:sldMkLst>
          <pc:docMk/>
          <pc:sldMk cId="3092243227" sldId="1345"/>
        </pc:sldMkLst>
      </pc:sldChg>
      <pc:sldChg chg="del">
        <pc:chgData name="Patrick Jamieson" userId="6f98ba63-d5a1-4a29-9a47-f8033d424f5a" providerId="ADAL" clId="{FB2CD101-3582-AD48-98D3-AB1EFB021699}" dt="2025-02-20T13:08:58.270" v="0" actId="2696"/>
        <pc:sldMkLst>
          <pc:docMk/>
          <pc:sldMk cId="2511332906" sldId="1346"/>
        </pc:sldMkLst>
      </pc:sldChg>
      <pc:sldChg chg="del">
        <pc:chgData name="Patrick Jamieson" userId="6f98ba63-d5a1-4a29-9a47-f8033d424f5a" providerId="ADAL" clId="{FB2CD101-3582-AD48-98D3-AB1EFB021699}" dt="2025-02-20T13:08:58.270" v="0" actId="2696"/>
        <pc:sldMkLst>
          <pc:docMk/>
          <pc:sldMk cId="2495832467" sldId="1347"/>
        </pc:sldMkLst>
      </pc:sldChg>
      <pc:sldChg chg="del">
        <pc:chgData name="Patrick Jamieson" userId="6f98ba63-d5a1-4a29-9a47-f8033d424f5a" providerId="ADAL" clId="{FB2CD101-3582-AD48-98D3-AB1EFB021699}" dt="2025-02-20T13:08:58.270" v="0" actId="2696"/>
        <pc:sldMkLst>
          <pc:docMk/>
          <pc:sldMk cId="901071604" sldId="1348"/>
        </pc:sldMkLst>
      </pc:sldChg>
      <pc:sldChg chg="del">
        <pc:chgData name="Patrick Jamieson" userId="6f98ba63-d5a1-4a29-9a47-f8033d424f5a" providerId="ADAL" clId="{FB2CD101-3582-AD48-98D3-AB1EFB021699}" dt="2025-02-20T13:08:58.270" v="0" actId="2696"/>
        <pc:sldMkLst>
          <pc:docMk/>
          <pc:sldMk cId="126438692" sldId="1349"/>
        </pc:sldMkLst>
      </pc:sldChg>
      <pc:sldChg chg="del">
        <pc:chgData name="Patrick Jamieson" userId="6f98ba63-d5a1-4a29-9a47-f8033d424f5a" providerId="ADAL" clId="{FB2CD101-3582-AD48-98D3-AB1EFB021699}" dt="2025-02-20T13:08:58.270" v="0" actId="2696"/>
        <pc:sldMkLst>
          <pc:docMk/>
          <pc:sldMk cId="791133453" sldId="1351"/>
        </pc:sldMkLst>
      </pc:sldChg>
      <pc:sldChg chg="del">
        <pc:chgData name="Patrick Jamieson" userId="6f98ba63-d5a1-4a29-9a47-f8033d424f5a" providerId="ADAL" clId="{FB2CD101-3582-AD48-98D3-AB1EFB021699}" dt="2025-02-20T13:08:58.270" v="0" actId="2696"/>
        <pc:sldMkLst>
          <pc:docMk/>
          <pc:sldMk cId="202372485" sldId="1352"/>
        </pc:sldMkLst>
      </pc:sldChg>
      <pc:sldChg chg="del">
        <pc:chgData name="Patrick Jamieson" userId="6f98ba63-d5a1-4a29-9a47-f8033d424f5a" providerId="ADAL" clId="{FB2CD101-3582-AD48-98D3-AB1EFB021699}" dt="2025-02-20T13:08:58.270" v="0" actId="2696"/>
        <pc:sldMkLst>
          <pc:docMk/>
          <pc:sldMk cId="1843987920" sldId="1353"/>
        </pc:sldMkLst>
      </pc:sldChg>
      <pc:sldChg chg="del">
        <pc:chgData name="Patrick Jamieson" userId="6f98ba63-d5a1-4a29-9a47-f8033d424f5a" providerId="ADAL" clId="{FB2CD101-3582-AD48-98D3-AB1EFB021699}" dt="2025-02-20T13:08:58.270" v="0" actId="2696"/>
        <pc:sldMkLst>
          <pc:docMk/>
          <pc:sldMk cId="2458353358" sldId="1354"/>
        </pc:sldMkLst>
      </pc:sldChg>
      <pc:sldChg chg="del">
        <pc:chgData name="Patrick Jamieson" userId="6f98ba63-d5a1-4a29-9a47-f8033d424f5a" providerId="ADAL" clId="{FB2CD101-3582-AD48-98D3-AB1EFB021699}" dt="2025-02-20T13:08:58.270" v="0" actId="2696"/>
        <pc:sldMkLst>
          <pc:docMk/>
          <pc:sldMk cId="993703377" sldId="1355"/>
        </pc:sldMkLst>
      </pc:sldChg>
      <pc:sldChg chg="del">
        <pc:chgData name="Patrick Jamieson" userId="6f98ba63-d5a1-4a29-9a47-f8033d424f5a" providerId="ADAL" clId="{FB2CD101-3582-AD48-98D3-AB1EFB021699}" dt="2025-02-20T13:08:58.270" v="0" actId="2696"/>
        <pc:sldMkLst>
          <pc:docMk/>
          <pc:sldMk cId="2654399463" sldId="1356"/>
        </pc:sldMkLst>
      </pc:sldChg>
      <pc:sldChg chg="del">
        <pc:chgData name="Patrick Jamieson" userId="6f98ba63-d5a1-4a29-9a47-f8033d424f5a" providerId="ADAL" clId="{FB2CD101-3582-AD48-98D3-AB1EFB021699}" dt="2025-02-20T13:08:58.270" v="0" actId="2696"/>
        <pc:sldMkLst>
          <pc:docMk/>
          <pc:sldMk cId="3343464379" sldId="1357"/>
        </pc:sldMkLst>
      </pc:sldChg>
      <pc:sldChg chg="addSp delSp modSp new mod modClrScheme chgLayout modNotesTx">
        <pc:chgData name="Patrick Jamieson" userId="6f98ba63-d5a1-4a29-9a47-f8033d424f5a" providerId="ADAL" clId="{FB2CD101-3582-AD48-98D3-AB1EFB021699}" dt="2025-02-20T14:17:44.819" v="20"/>
        <pc:sldMkLst>
          <pc:docMk/>
          <pc:sldMk cId="858260387" sldId="1359"/>
        </pc:sldMkLst>
        <pc:spChg chg="add mod ord">
          <ac:chgData name="Patrick Jamieson" userId="6f98ba63-d5a1-4a29-9a47-f8033d424f5a" providerId="ADAL" clId="{FB2CD101-3582-AD48-98D3-AB1EFB021699}" dt="2025-02-20T14:15:03.612" v="19" actId="255"/>
          <ac:spMkLst>
            <pc:docMk/>
            <pc:sldMk cId="858260387" sldId="1359"/>
            <ac:spMk id="5" creationId="{545E952F-EEF9-20F6-E445-E8C041C4CD98}"/>
          </ac:spMkLst>
        </pc:spChg>
        <pc:spChg chg="add mod ord">
          <ac:chgData name="Patrick Jamieson" userId="6f98ba63-d5a1-4a29-9a47-f8033d424f5a" providerId="ADAL" clId="{FB2CD101-3582-AD48-98D3-AB1EFB021699}" dt="2025-02-20T14:14:53.126" v="18" actId="20577"/>
          <ac:spMkLst>
            <pc:docMk/>
            <pc:sldMk cId="858260387" sldId="1359"/>
            <ac:spMk id="6" creationId="{37789D26-51D0-306F-B413-D9981B6C81EB}"/>
          </ac:spMkLst>
        </pc:spChg>
      </pc:sldChg>
      <pc:sldChg chg="addSp delSp modSp new mod modClrScheme chgLayout modNotesTx">
        <pc:chgData name="Patrick Jamieson" userId="6f98ba63-d5a1-4a29-9a47-f8033d424f5a" providerId="ADAL" clId="{FB2CD101-3582-AD48-98D3-AB1EFB021699}" dt="2025-02-20T14:41:24.781" v="252" actId="20577"/>
        <pc:sldMkLst>
          <pc:docMk/>
          <pc:sldMk cId="3818264467" sldId="1360"/>
        </pc:sldMkLst>
        <pc:spChg chg="mod ord">
          <ac:chgData name="Patrick Jamieson" userId="6f98ba63-d5a1-4a29-9a47-f8033d424f5a" providerId="ADAL" clId="{FB2CD101-3582-AD48-98D3-AB1EFB021699}" dt="2025-02-20T14:34:07.318" v="81" actId="26606"/>
          <ac:spMkLst>
            <pc:docMk/>
            <pc:sldMk cId="3818264467" sldId="1360"/>
            <ac:spMk id="2" creationId="{149E27C2-BAFF-FB3E-2C96-2515BF3082C3}"/>
          </ac:spMkLst>
        </pc:spChg>
        <pc:spChg chg="add mod ord">
          <ac:chgData name="Patrick Jamieson" userId="6f98ba63-d5a1-4a29-9a47-f8033d424f5a" providerId="ADAL" clId="{FB2CD101-3582-AD48-98D3-AB1EFB021699}" dt="2025-02-20T14:34:07.318" v="81" actId="26606"/>
          <ac:spMkLst>
            <pc:docMk/>
            <pc:sldMk cId="3818264467" sldId="1360"/>
            <ac:spMk id="5" creationId="{2842D1F3-9B68-1B50-17B4-8D234E54CF19}"/>
          </ac:spMkLst>
        </pc:spChg>
        <pc:spChg chg="add mod">
          <ac:chgData name="Patrick Jamieson" userId="6f98ba63-d5a1-4a29-9a47-f8033d424f5a" providerId="ADAL" clId="{FB2CD101-3582-AD48-98D3-AB1EFB021699}" dt="2025-02-20T14:35:16.439" v="86" actId="14100"/>
          <ac:spMkLst>
            <pc:docMk/>
            <pc:sldMk cId="3818264467" sldId="1360"/>
            <ac:spMk id="7" creationId="{2BB347F2-6CE2-B8E6-6F03-AF0A14675870}"/>
          </ac:spMkLst>
        </pc:spChg>
        <pc:graphicFrameChg chg="add mod">
          <ac:chgData name="Patrick Jamieson" userId="6f98ba63-d5a1-4a29-9a47-f8033d424f5a" providerId="ADAL" clId="{FB2CD101-3582-AD48-98D3-AB1EFB021699}" dt="2025-02-20T14:34:07.318" v="81" actId="26606"/>
          <ac:graphicFrameMkLst>
            <pc:docMk/>
            <pc:sldMk cId="3818264467" sldId="1360"/>
            <ac:graphicFrameMk id="11" creationId="{BC3C9A99-5DCE-2AD4-7629-EE234D37BEDD}"/>
          </ac:graphicFrameMkLst>
        </pc:graphicFrameChg>
      </pc:sldChg>
      <pc:sldChg chg="addSp delSp modSp new mod modClrScheme chgLayout modNotesTx">
        <pc:chgData name="Patrick Jamieson" userId="6f98ba63-d5a1-4a29-9a47-f8033d424f5a" providerId="ADAL" clId="{FB2CD101-3582-AD48-98D3-AB1EFB021699}" dt="2025-02-20T15:00:12.627" v="510"/>
        <pc:sldMkLst>
          <pc:docMk/>
          <pc:sldMk cId="3614694436" sldId="1361"/>
        </pc:sldMkLst>
        <pc:spChg chg="add mod ord">
          <ac:chgData name="Patrick Jamieson" userId="6f98ba63-d5a1-4a29-9a47-f8033d424f5a" providerId="ADAL" clId="{FB2CD101-3582-AD48-98D3-AB1EFB021699}" dt="2025-02-20T14:57:50.625" v="300" actId="26606"/>
          <ac:spMkLst>
            <pc:docMk/>
            <pc:sldMk cId="3614694436" sldId="1361"/>
            <ac:spMk id="7" creationId="{1182F1DD-E8D9-08A2-CE6E-0E27253C58B0}"/>
          </ac:spMkLst>
        </pc:spChg>
        <pc:graphicFrameChg chg="add mod modGraphic">
          <ac:chgData name="Patrick Jamieson" userId="6f98ba63-d5a1-4a29-9a47-f8033d424f5a" providerId="ADAL" clId="{FB2CD101-3582-AD48-98D3-AB1EFB021699}" dt="2025-02-20T14:58:58.672" v="509"/>
          <ac:graphicFrameMkLst>
            <pc:docMk/>
            <pc:sldMk cId="3614694436" sldId="1361"/>
            <ac:graphicFrameMk id="10" creationId="{0D367804-5E84-C80E-3DE0-AFB1CD562B8C}"/>
          </ac:graphicFrameMkLst>
        </pc:graphicFrameChg>
      </pc:sldChg>
    </pc:docChg>
  </pc:docChgLst>
  <pc:docChgLst>
    <pc:chgData name="Patrick Jamieson" userId="6f98ba63-d5a1-4a29-9a47-f8033d424f5a" providerId="ADAL" clId="{2AE53D99-C6B8-F54B-A739-256E5D37A4D0}"/>
    <pc:docChg chg="custSel addSld delSld modSld">
      <pc:chgData name="Patrick Jamieson" userId="6f98ba63-d5a1-4a29-9a47-f8033d424f5a" providerId="ADAL" clId="{2AE53D99-C6B8-F54B-A739-256E5D37A4D0}" dt="2025-02-26T15:06:45.780" v="603" actId="20577"/>
      <pc:docMkLst>
        <pc:docMk/>
      </pc:docMkLst>
      <pc:sldChg chg="modSp mod">
        <pc:chgData name="Patrick Jamieson" userId="6f98ba63-d5a1-4a29-9a47-f8033d424f5a" providerId="ADAL" clId="{2AE53D99-C6B8-F54B-A739-256E5D37A4D0}" dt="2025-02-26T14:30:51.638" v="75" actId="20577"/>
        <pc:sldMkLst>
          <pc:docMk/>
          <pc:sldMk cId="467544979" sldId="1326"/>
        </pc:sldMkLst>
        <pc:spChg chg="mod">
          <ac:chgData name="Patrick Jamieson" userId="6f98ba63-d5a1-4a29-9a47-f8033d424f5a" providerId="ADAL" clId="{2AE53D99-C6B8-F54B-A739-256E5D37A4D0}" dt="2025-02-26T14:30:51.638" v="75" actId="20577"/>
          <ac:spMkLst>
            <pc:docMk/>
            <pc:sldMk cId="467544979" sldId="1326"/>
            <ac:spMk id="2" creationId="{271D9ABE-B112-55D5-535D-AC3F16A56747}"/>
          </ac:spMkLst>
        </pc:spChg>
      </pc:sldChg>
      <pc:sldChg chg="del">
        <pc:chgData name="Patrick Jamieson" userId="6f98ba63-d5a1-4a29-9a47-f8033d424f5a" providerId="ADAL" clId="{2AE53D99-C6B8-F54B-A739-256E5D37A4D0}" dt="2025-02-24T19:31:19.883" v="5" actId="2696"/>
        <pc:sldMkLst>
          <pc:docMk/>
          <pc:sldMk cId="412396971" sldId="1328"/>
        </pc:sldMkLst>
      </pc:sldChg>
      <pc:sldChg chg="modSp mod modNotesTx">
        <pc:chgData name="Patrick Jamieson" userId="6f98ba63-d5a1-4a29-9a47-f8033d424f5a" providerId="ADAL" clId="{2AE53D99-C6B8-F54B-A739-256E5D37A4D0}" dt="2025-02-24T19:33:35.904" v="73" actId="20577"/>
        <pc:sldMkLst>
          <pc:docMk/>
          <pc:sldMk cId="3760994169" sldId="1358"/>
        </pc:sldMkLst>
        <pc:spChg chg="mod">
          <ac:chgData name="Patrick Jamieson" userId="6f98ba63-d5a1-4a29-9a47-f8033d424f5a" providerId="ADAL" clId="{2AE53D99-C6B8-F54B-A739-256E5D37A4D0}" dt="2025-02-24T19:33:14.711" v="72" actId="21"/>
          <ac:spMkLst>
            <pc:docMk/>
            <pc:sldMk cId="3760994169" sldId="1358"/>
            <ac:spMk id="5" creationId="{E4492E59-6B98-2236-E078-A8E56FEBE262}"/>
          </ac:spMkLst>
        </pc:spChg>
      </pc:sldChg>
      <pc:sldChg chg="modSp new mod">
        <pc:chgData name="Patrick Jamieson" userId="6f98ba63-d5a1-4a29-9a47-f8033d424f5a" providerId="ADAL" clId="{2AE53D99-C6B8-F54B-A739-256E5D37A4D0}" dt="2025-02-26T14:59:08.955" v="585" actId="20577"/>
        <pc:sldMkLst>
          <pc:docMk/>
          <pc:sldMk cId="297357247" sldId="1362"/>
        </pc:sldMkLst>
        <pc:spChg chg="mod">
          <ac:chgData name="Patrick Jamieson" userId="6f98ba63-d5a1-4a29-9a47-f8033d424f5a" providerId="ADAL" clId="{2AE53D99-C6B8-F54B-A739-256E5D37A4D0}" dt="2025-02-26T14:48:13.989" v="91" actId="20577"/>
          <ac:spMkLst>
            <pc:docMk/>
            <pc:sldMk cId="297357247" sldId="1362"/>
            <ac:spMk id="2" creationId="{8C8D7523-BC9F-F815-2CF0-A39FFED9E8D8}"/>
          </ac:spMkLst>
        </pc:spChg>
        <pc:spChg chg="mod">
          <ac:chgData name="Patrick Jamieson" userId="6f98ba63-d5a1-4a29-9a47-f8033d424f5a" providerId="ADAL" clId="{2AE53D99-C6B8-F54B-A739-256E5D37A4D0}" dt="2025-02-26T14:59:08.955" v="585" actId="20577"/>
          <ac:spMkLst>
            <pc:docMk/>
            <pc:sldMk cId="297357247" sldId="1362"/>
            <ac:spMk id="3" creationId="{AAE016EA-1F3C-EAA4-9125-6E171BE9DBF9}"/>
          </ac:spMkLst>
        </pc:spChg>
      </pc:sldChg>
      <pc:sldChg chg="modSp new mod">
        <pc:chgData name="Patrick Jamieson" userId="6f98ba63-d5a1-4a29-9a47-f8033d424f5a" providerId="ADAL" clId="{2AE53D99-C6B8-F54B-A739-256E5D37A4D0}" dt="2025-02-26T15:04:41.028" v="594" actId="255"/>
        <pc:sldMkLst>
          <pc:docMk/>
          <pc:sldMk cId="1039251805" sldId="1363"/>
        </pc:sldMkLst>
        <pc:spChg chg="mod">
          <ac:chgData name="Patrick Jamieson" userId="6f98ba63-d5a1-4a29-9a47-f8033d424f5a" providerId="ADAL" clId="{2AE53D99-C6B8-F54B-A739-256E5D37A4D0}" dt="2025-02-26T15:04:41.028" v="594" actId="255"/>
          <ac:spMkLst>
            <pc:docMk/>
            <pc:sldMk cId="1039251805" sldId="1363"/>
            <ac:spMk id="2" creationId="{AF6F2F1F-2C28-61A2-6440-F03218B9E927}"/>
          </ac:spMkLst>
        </pc:spChg>
        <pc:spChg chg="mod">
          <ac:chgData name="Patrick Jamieson" userId="6f98ba63-d5a1-4a29-9a47-f8033d424f5a" providerId="ADAL" clId="{2AE53D99-C6B8-F54B-A739-256E5D37A4D0}" dt="2025-02-26T15:04:29.754" v="593" actId="255"/>
          <ac:spMkLst>
            <pc:docMk/>
            <pc:sldMk cId="1039251805" sldId="1363"/>
            <ac:spMk id="3" creationId="{D78860AC-3DC1-A06E-AF86-8CFE2C65E250}"/>
          </ac:spMkLst>
        </pc:spChg>
      </pc:sldChg>
      <pc:sldChg chg="modSp new mod">
        <pc:chgData name="Patrick Jamieson" userId="6f98ba63-d5a1-4a29-9a47-f8033d424f5a" providerId="ADAL" clId="{2AE53D99-C6B8-F54B-A739-256E5D37A4D0}" dt="2025-02-26T15:06:45.780" v="603" actId="20577"/>
        <pc:sldMkLst>
          <pc:docMk/>
          <pc:sldMk cId="1281498183" sldId="1364"/>
        </pc:sldMkLst>
        <pc:spChg chg="mod">
          <ac:chgData name="Patrick Jamieson" userId="6f98ba63-d5a1-4a29-9a47-f8033d424f5a" providerId="ADAL" clId="{2AE53D99-C6B8-F54B-A739-256E5D37A4D0}" dt="2025-02-26T15:05:12.865" v="597" actId="20577"/>
          <ac:spMkLst>
            <pc:docMk/>
            <pc:sldMk cId="1281498183" sldId="1364"/>
            <ac:spMk id="2" creationId="{D68888B7-7F26-A945-DF70-320BA75B7826}"/>
          </ac:spMkLst>
        </pc:spChg>
        <pc:spChg chg="mod">
          <ac:chgData name="Patrick Jamieson" userId="6f98ba63-d5a1-4a29-9a47-f8033d424f5a" providerId="ADAL" clId="{2AE53D99-C6B8-F54B-A739-256E5D37A4D0}" dt="2025-02-26T15:06:45.780" v="603" actId="20577"/>
          <ac:spMkLst>
            <pc:docMk/>
            <pc:sldMk cId="1281498183" sldId="1364"/>
            <ac:spMk id="3" creationId="{E8BFCEA7-CD4E-0F73-C9F1-B7DDD108F21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0AD5C-F0CC-4C7A-BD6B-C98DAB9B0FF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B348E13-ABFA-4BB7-AB80-0027E8C168A7}">
      <dgm:prSet/>
      <dgm:spPr/>
      <dgm:t>
        <a:bodyPr/>
        <a:lstStyle/>
        <a:p>
          <a:r>
            <a:rPr lang="en-US"/>
            <a:t>http://127.0.0.1:8080/ → The FHIR server address (localhost for testing).</a:t>
          </a:r>
        </a:p>
      </dgm:t>
    </dgm:pt>
    <dgm:pt modelId="{7581F6AB-994F-4E1C-8D1F-BC259EB4B31B}" type="parTrans" cxnId="{3F493D92-FE7E-4B66-908C-6A3F7283EF61}">
      <dgm:prSet/>
      <dgm:spPr/>
      <dgm:t>
        <a:bodyPr/>
        <a:lstStyle/>
        <a:p>
          <a:endParaRPr lang="en-US"/>
        </a:p>
      </dgm:t>
    </dgm:pt>
    <dgm:pt modelId="{EB3D8197-3FE0-4B9C-B524-DFB25451BBE8}" type="sibTrans" cxnId="{3F493D92-FE7E-4B66-908C-6A3F7283EF61}">
      <dgm:prSet/>
      <dgm:spPr/>
      <dgm:t>
        <a:bodyPr/>
        <a:lstStyle/>
        <a:p>
          <a:endParaRPr lang="en-US"/>
        </a:p>
      </dgm:t>
    </dgm:pt>
    <dgm:pt modelId="{37307A01-3A83-41B7-80D6-62F89DAEC5B6}">
      <dgm:prSet/>
      <dgm:spPr/>
      <dgm:t>
        <a:bodyPr/>
        <a:lstStyle/>
        <a:p>
          <a:r>
            <a:rPr lang="en-US"/>
            <a:t>/csp/healthshare/demo/fhir/r4/ → The FHIR endpoint specifying the R4 version.</a:t>
          </a:r>
        </a:p>
      </dgm:t>
    </dgm:pt>
    <dgm:pt modelId="{69E47161-5771-4F47-AEA6-B6D6296D4BC4}" type="parTrans" cxnId="{B129FE7B-0B12-4323-B94E-27D5035463F2}">
      <dgm:prSet/>
      <dgm:spPr/>
      <dgm:t>
        <a:bodyPr/>
        <a:lstStyle/>
        <a:p>
          <a:endParaRPr lang="en-US"/>
        </a:p>
      </dgm:t>
    </dgm:pt>
    <dgm:pt modelId="{24D5E013-2F8A-49B8-897F-A42515696494}" type="sibTrans" cxnId="{B129FE7B-0B12-4323-B94E-27D5035463F2}">
      <dgm:prSet/>
      <dgm:spPr/>
      <dgm:t>
        <a:bodyPr/>
        <a:lstStyle/>
        <a:p>
          <a:endParaRPr lang="en-US"/>
        </a:p>
      </dgm:t>
    </dgm:pt>
    <dgm:pt modelId="{ABC38ACC-645C-411C-B96F-011E4F97AD67}">
      <dgm:prSet/>
      <dgm:spPr/>
      <dgm:t>
        <a:bodyPr/>
        <a:lstStyle/>
        <a:p>
          <a:r>
            <a:rPr lang="en-US"/>
            <a:t>/Patient/cfsb1739559272444 → The resource type (Patient) and its unique ID.</a:t>
          </a:r>
        </a:p>
      </dgm:t>
    </dgm:pt>
    <dgm:pt modelId="{AAA43BFE-1BE1-4425-8608-8B8F7920AA1E}" type="parTrans" cxnId="{FC12953E-6047-40AD-968A-24C8D4ED21B2}">
      <dgm:prSet/>
      <dgm:spPr/>
      <dgm:t>
        <a:bodyPr/>
        <a:lstStyle/>
        <a:p>
          <a:endParaRPr lang="en-US"/>
        </a:p>
      </dgm:t>
    </dgm:pt>
    <dgm:pt modelId="{EF088F16-4500-4B5E-8627-9CA2FFE8A8A5}" type="sibTrans" cxnId="{FC12953E-6047-40AD-968A-24C8D4ED21B2}">
      <dgm:prSet/>
      <dgm:spPr/>
      <dgm:t>
        <a:bodyPr/>
        <a:lstStyle/>
        <a:p>
          <a:endParaRPr lang="en-US"/>
        </a:p>
      </dgm:t>
    </dgm:pt>
    <dgm:pt modelId="{91165ED2-AF68-E141-B81A-A355E18BF1CD}" type="pres">
      <dgm:prSet presAssocID="{35D0AD5C-F0CC-4C7A-BD6B-C98DAB9B0FF7}" presName="vert0" presStyleCnt="0">
        <dgm:presLayoutVars>
          <dgm:dir/>
          <dgm:animOne val="branch"/>
          <dgm:animLvl val="lvl"/>
        </dgm:presLayoutVars>
      </dgm:prSet>
      <dgm:spPr/>
    </dgm:pt>
    <dgm:pt modelId="{855C80C8-027A-0243-8A5B-5110FDE032B9}" type="pres">
      <dgm:prSet presAssocID="{6B348E13-ABFA-4BB7-AB80-0027E8C168A7}" presName="thickLine" presStyleLbl="alignNode1" presStyleIdx="0" presStyleCnt="3"/>
      <dgm:spPr/>
    </dgm:pt>
    <dgm:pt modelId="{8981AC61-9AB2-0649-8DC0-251DA799EB01}" type="pres">
      <dgm:prSet presAssocID="{6B348E13-ABFA-4BB7-AB80-0027E8C168A7}" presName="horz1" presStyleCnt="0"/>
      <dgm:spPr/>
    </dgm:pt>
    <dgm:pt modelId="{C6E91710-17DD-3149-B676-596D053AFC86}" type="pres">
      <dgm:prSet presAssocID="{6B348E13-ABFA-4BB7-AB80-0027E8C168A7}" presName="tx1" presStyleLbl="revTx" presStyleIdx="0" presStyleCnt="3"/>
      <dgm:spPr/>
    </dgm:pt>
    <dgm:pt modelId="{D5FA527B-A3CA-A742-BF1F-92B9B0D40D48}" type="pres">
      <dgm:prSet presAssocID="{6B348E13-ABFA-4BB7-AB80-0027E8C168A7}" presName="vert1" presStyleCnt="0"/>
      <dgm:spPr/>
    </dgm:pt>
    <dgm:pt modelId="{A5465380-61A4-B244-9360-3F45CA8F95FA}" type="pres">
      <dgm:prSet presAssocID="{37307A01-3A83-41B7-80D6-62F89DAEC5B6}" presName="thickLine" presStyleLbl="alignNode1" presStyleIdx="1" presStyleCnt="3"/>
      <dgm:spPr/>
    </dgm:pt>
    <dgm:pt modelId="{3431C08F-C277-A24D-9E05-FDEC65B628A7}" type="pres">
      <dgm:prSet presAssocID="{37307A01-3A83-41B7-80D6-62F89DAEC5B6}" presName="horz1" presStyleCnt="0"/>
      <dgm:spPr/>
    </dgm:pt>
    <dgm:pt modelId="{0C81C5CD-BC53-E446-AC7F-F5BCF83C0DE3}" type="pres">
      <dgm:prSet presAssocID="{37307A01-3A83-41B7-80D6-62F89DAEC5B6}" presName="tx1" presStyleLbl="revTx" presStyleIdx="1" presStyleCnt="3"/>
      <dgm:spPr/>
    </dgm:pt>
    <dgm:pt modelId="{0B0EF8AC-1A0A-424E-B463-F03DDC37FC59}" type="pres">
      <dgm:prSet presAssocID="{37307A01-3A83-41B7-80D6-62F89DAEC5B6}" presName="vert1" presStyleCnt="0"/>
      <dgm:spPr/>
    </dgm:pt>
    <dgm:pt modelId="{025E5C0C-E7E6-4B44-95EB-C64330BBDCA3}" type="pres">
      <dgm:prSet presAssocID="{ABC38ACC-645C-411C-B96F-011E4F97AD67}" presName="thickLine" presStyleLbl="alignNode1" presStyleIdx="2" presStyleCnt="3"/>
      <dgm:spPr/>
    </dgm:pt>
    <dgm:pt modelId="{386C8A10-6011-4B45-A483-18E43303AA7E}" type="pres">
      <dgm:prSet presAssocID="{ABC38ACC-645C-411C-B96F-011E4F97AD67}" presName="horz1" presStyleCnt="0"/>
      <dgm:spPr/>
    </dgm:pt>
    <dgm:pt modelId="{70A4FF1F-E9FB-6940-9F21-0CD4B1C7AA12}" type="pres">
      <dgm:prSet presAssocID="{ABC38ACC-645C-411C-B96F-011E4F97AD67}" presName="tx1" presStyleLbl="revTx" presStyleIdx="2" presStyleCnt="3"/>
      <dgm:spPr/>
    </dgm:pt>
    <dgm:pt modelId="{0BEEC5F5-E95A-1543-B122-867152E47AE4}" type="pres">
      <dgm:prSet presAssocID="{ABC38ACC-645C-411C-B96F-011E4F97AD67}" presName="vert1" presStyleCnt="0"/>
      <dgm:spPr/>
    </dgm:pt>
  </dgm:ptLst>
  <dgm:cxnLst>
    <dgm:cxn modelId="{FC12953E-6047-40AD-968A-24C8D4ED21B2}" srcId="{35D0AD5C-F0CC-4C7A-BD6B-C98DAB9B0FF7}" destId="{ABC38ACC-645C-411C-B96F-011E4F97AD67}" srcOrd="2" destOrd="0" parTransId="{AAA43BFE-1BE1-4425-8608-8B8F7920AA1E}" sibTransId="{EF088F16-4500-4B5E-8627-9CA2FFE8A8A5}"/>
    <dgm:cxn modelId="{E8238667-8768-C94F-BE59-82B04C7CC976}" type="presOf" srcId="{35D0AD5C-F0CC-4C7A-BD6B-C98DAB9B0FF7}" destId="{91165ED2-AF68-E141-B81A-A355E18BF1CD}" srcOrd="0" destOrd="0" presId="urn:microsoft.com/office/officeart/2008/layout/LinedList"/>
    <dgm:cxn modelId="{4046736F-1F5A-2049-93DD-59B0D1B90A85}" type="presOf" srcId="{37307A01-3A83-41B7-80D6-62F89DAEC5B6}" destId="{0C81C5CD-BC53-E446-AC7F-F5BCF83C0DE3}" srcOrd="0" destOrd="0" presId="urn:microsoft.com/office/officeart/2008/layout/LinedList"/>
    <dgm:cxn modelId="{B129FE7B-0B12-4323-B94E-27D5035463F2}" srcId="{35D0AD5C-F0CC-4C7A-BD6B-C98DAB9B0FF7}" destId="{37307A01-3A83-41B7-80D6-62F89DAEC5B6}" srcOrd="1" destOrd="0" parTransId="{69E47161-5771-4F47-AEA6-B6D6296D4BC4}" sibTransId="{24D5E013-2F8A-49B8-897F-A42515696494}"/>
    <dgm:cxn modelId="{E0FCAD89-7C82-D14C-BE8C-C7C07F680B40}" type="presOf" srcId="{6B348E13-ABFA-4BB7-AB80-0027E8C168A7}" destId="{C6E91710-17DD-3149-B676-596D053AFC86}" srcOrd="0" destOrd="0" presId="urn:microsoft.com/office/officeart/2008/layout/LinedList"/>
    <dgm:cxn modelId="{3F493D92-FE7E-4B66-908C-6A3F7283EF61}" srcId="{35D0AD5C-F0CC-4C7A-BD6B-C98DAB9B0FF7}" destId="{6B348E13-ABFA-4BB7-AB80-0027E8C168A7}" srcOrd="0" destOrd="0" parTransId="{7581F6AB-994F-4E1C-8D1F-BC259EB4B31B}" sibTransId="{EB3D8197-3FE0-4B9C-B524-DFB25451BBE8}"/>
    <dgm:cxn modelId="{19FC3CDB-E97A-C94C-880F-06E127F44B03}" type="presOf" srcId="{ABC38ACC-645C-411C-B96F-011E4F97AD67}" destId="{70A4FF1F-E9FB-6940-9F21-0CD4B1C7AA12}" srcOrd="0" destOrd="0" presId="urn:microsoft.com/office/officeart/2008/layout/LinedList"/>
    <dgm:cxn modelId="{5760A171-3EE0-6A49-9760-A6ACABC2764D}" type="presParOf" srcId="{91165ED2-AF68-E141-B81A-A355E18BF1CD}" destId="{855C80C8-027A-0243-8A5B-5110FDE032B9}" srcOrd="0" destOrd="0" presId="urn:microsoft.com/office/officeart/2008/layout/LinedList"/>
    <dgm:cxn modelId="{36706517-71A1-A94E-85B1-C54169D12F64}" type="presParOf" srcId="{91165ED2-AF68-E141-B81A-A355E18BF1CD}" destId="{8981AC61-9AB2-0649-8DC0-251DA799EB01}" srcOrd="1" destOrd="0" presId="urn:microsoft.com/office/officeart/2008/layout/LinedList"/>
    <dgm:cxn modelId="{BBAAF74E-826A-7542-B2DE-4374ACF3E9F8}" type="presParOf" srcId="{8981AC61-9AB2-0649-8DC0-251DA799EB01}" destId="{C6E91710-17DD-3149-B676-596D053AFC86}" srcOrd="0" destOrd="0" presId="urn:microsoft.com/office/officeart/2008/layout/LinedList"/>
    <dgm:cxn modelId="{6DBFC61E-8742-D74A-8CCF-DF48000947E9}" type="presParOf" srcId="{8981AC61-9AB2-0649-8DC0-251DA799EB01}" destId="{D5FA527B-A3CA-A742-BF1F-92B9B0D40D48}" srcOrd="1" destOrd="0" presId="urn:microsoft.com/office/officeart/2008/layout/LinedList"/>
    <dgm:cxn modelId="{4EAD4304-591A-2548-ABD6-A7016139A109}" type="presParOf" srcId="{91165ED2-AF68-E141-B81A-A355E18BF1CD}" destId="{A5465380-61A4-B244-9360-3F45CA8F95FA}" srcOrd="2" destOrd="0" presId="urn:microsoft.com/office/officeart/2008/layout/LinedList"/>
    <dgm:cxn modelId="{A8FE3B3D-C9AA-144F-A30B-D6FC68812195}" type="presParOf" srcId="{91165ED2-AF68-E141-B81A-A355E18BF1CD}" destId="{3431C08F-C277-A24D-9E05-FDEC65B628A7}" srcOrd="3" destOrd="0" presId="urn:microsoft.com/office/officeart/2008/layout/LinedList"/>
    <dgm:cxn modelId="{84277ED1-1C84-7E46-9BF0-B3178324B29B}" type="presParOf" srcId="{3431C08F-C277-A24D-9E05-FDEC65B628A7}" destId="{0C81C5CD-BC53-E446-AC7F-F5BCF83C0DE3}" srcOrd="0" destOrd="0" presId="urn:microsoft.com/office/officeart/2008/layout/LinedList"/>
    <dgm:cxn modelId="{9C52D95B-8974-A24B-89CE-5280E7C534BD}" type="presParOf" srcId="{3431C08F-C277-A24D-9E05-FDEC65B628A7}" destId="{0B0EF8AC-1A0A-424E-B463-F03DDC37FC59}" srcOrd="1" destOrd="0" presId="urn:microsoft.com/office/officeart/2008/layout/LinedList"/>
    <dgm:cxn modelId="{5E9CF91C-04F1-824C-A023-C07DC7840781}" type="presParOf" srcId="{91165ED2-AF68-E141-B81A-A355E18BF1CD}" destId="{025E5C0C-E7E6-4B44-95EB-C64330BBDCA3}" srcOrd="4" destOrd="0" presId="urn:microsoft.com/office/officeart/2008/layout/LinedList"/>
    <dgm:cxn modelId="{D7287512-87EB-9A46-9877-E0B2A6F07308}" type="presParOf" srcId="{91165ED2-AF68-E141-B81A-A355E18BF1CD}" destId="{386C8A10-6011-4B45-A483-18E43303AA7E}" srcOrd="5" destOrd="0" presId="urn:microsoft.com/office/officeart/2008/layout/LinedList"/>
    <dgm:cxn modelId="{079A79B4-23D0-D846-B59F-ABE79F14E4D5}" type="presParOf" srcId="{386C8A10-6011-4B45-A483-18E43303AA7E}" destId="{70A4FF1F-E9FB-6940-9F21-0CD4B1C7AA12}" srcOrd="0" destOrd="0" presId="urn:microsoft.com/office/officeart/2008/layout/LinedList"/>
    <dgm:cxn modelId="{2EF3F78A-29A4-2248-A8FA-5EA118F4E4FB}" type="presParOf" srcId="{386C8A10-6011-4B45-A483-18E43303AA7E}" destId="{0BEEC5F5-E95A-1543-B122-867152E47AE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C80C8-027A-0243-8A5B-5110FDE032B9}">
      <dsp:nvSpPr>
        <dsp:cNvPr id="0" name=""/>
        <dsp:cNvSpPr/>
      </dsp:nvSpPr>
      <dsp:spPr>
        <a:xfrm>
          <a:off x="0" y="1984"/>
          <a:ext cx="54609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91710-17DD-3149-B676-596D053AFC86}">
      <dsp:nvSpPr>
        <dsp:cNvPr id="0" name=""/>
        <dsp:cNvSpPr/>
      </dsp:nvSpPr>
      <dsp:spPr>
        <a:xfrm>
          <a:off x="0" y="1984"/>
          <a:ext cx="5460998" cy="135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http://127.0.0.1:8080/ → The FHIR server address (localhost for testing).</a:t>
          </a:r>
        </a:p>
      </dsp:txBody>
      <dsp:txXfrm>
        <a:off x="0" y="1984"/>
        <a:ext cx="5460998" cy="1353343"/>
      </dsp:txXfrm>
    </dsp:sp>
    <dsp:sp modelId="{A5465380-61A4-B244-9360-3F45CA8F95FA}">
      <dsp:nvSpPr>
        <dsp:cNvPr id="0" name=""/>
        <dsp:cNvSpPr/>
      </dsp:nvSpPr>
      <dsp:spPr>
        <a:xfrm>
          <a:off x="0" y="1355328"/>
          <a:ext cx="54609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1C5CD-BC53-E446-AC7F-F5BCF83C0DE3}">
      <dsp:nvSpPr>
        <dsp:cNvPr id="0" name=""/>
        <dsp:cNvSpPr/>
      </dsp:nvSpPr>
      <dsp:spPr>
        <a:xfrm>
          <a:off x="0" y="1355328"/>
          <a:ext cx="5460998" cy="135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/csp/healthshare/demo/fhir/r4/ → The FHIR endpoint specifying the R4 version.</a:t>
          </a:r>
        </a:p>
      </dsp:txBody>
      <dsp:txXfrm>
        <a:off x="0" y="1355328"/>
        <a:ext cx="5460998" cy="1353343"/>
      </dsp:txXfrm>
    </dsp:sp>
    <dsp:sp modelId="{025E5C0C-E7E6-4B44-95EB-C64330BBDCA3}">
      <dsp:nvSpPr>
        <dsp:cNvPr id="0" name=""/>
        <dsp:cNvSpPr/>
      </dsp:nvSpPr>
      <dsp:spPr>
        <a:xfrm>
          <a:off x="0" y="2708671"/>
          <a:ext cx="54609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A4FF1F-E9FB-6940-9F21-0CD4B1C7AA12}">
      <dsp:nvSpPr>
        <dsp:cNvPr id="0" name=""/>
        <dsp:cNvSpPr/>
      </dsp:nvSpPr>
      <dsp:spPr>
        <a:xfrm>
          <a:off x="0" y="2708671"/>
          <a:ext cx="5460998" cy="135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/Patient/cfsb1739559272444 → The resource type (Patient) and its unique ID.</a:t>
          </a:r>
        </a:p>
      </dsp:txBody>
      <dsp:txXfrm>
        <a:off x="0" y="2708671"/>
        <a:ext cx="5460998" cy="135334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CA408-52C7-504B-9DB8-BDE677D7A8AC}" type="datetimeFigureOut">
              <a:rPr lang="en-US" smtClean="0"/>
              <a:t>2/26/25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4762F-82FC-A34D-9A26-A4982D519973}" type="slidenum">
              <a:rPr lang="en-US" smtClean="0"/>
              <a:t>‹#›</a:t>
            </a:fld>
            <a:endParaRPr lang="en-US"/>
          </a:p>
        </p:txBody>
      </p:sp>
    </p:spTree>
    <p:extLst>
      <p:ext uri="{BB962C8B-B14F-4D97-AF65-F5344CB8AC3E}">
        <p14:creationId xmlns:p14="http://schemas.microsoft.com/office/powerpoint/2010/main" val="213915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2D7AFB-A443-42AC-9375-550B941B517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76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Welcome to </a:t>
            </a:r>
            <a:r>
              <a:rPr lang="en-US"/>
              <a:t>Lesson 6 </a:t>
            </a:r>
            <a:r>
              <a:rPr lang="en-US" dirty="0"/>
              <a:t>of the FHIR Curriculum: CRUD Operations on FHIR Resources.</a:t>
            </a:r>
          </a:p>
          <a:p>
            <a:endParaRPr lang="en-US" dirty="0"/>
          </a:p>
          <a:p>
            <a:r>
              <a:rPr lang="en-US" dirty="0"/>
              <a:t>In this lesson, we will focus on the fundamental CRUD operations—Create, Read, Update, and Delete—used to interact with FHIR resources. These operations form the backbone of FHIR's RESTful architecture, allowing standardized data exchange across healthcare systems.</a:t>
            </a:r>
          </a:p>
          <a:p>
            <a:endParaRPr lang="en-US" dirty="0"/>
          </a:p>
          <a:p>
            <a:r>
              <a:rPr lang="en-US" dirty="0"/>
              <a:t>We will start by examining Create operations using HTTP POST requests. You'll learn how to structure a valid FHIR resource payload and how servers validate and store data. Next, we'll explore Read operations via HTTP GET, demonstrating how to retrieve resources using unique URLs and search parameters.</a:t>
            </a:r>
          </a:p>
          <a:p>
            <a:endParaRPr lang="en-US" dirty="0"/>
          </a:p>
          <a:p>
            <a:r>
              <a:rPr lang="en-US" dirty="0"/>
              <a:t>Moving on, we'll discuss Update operations, including HTTP PUT (which replaces a resource) and HTTP PATCH (which modifies parts of a resource). This section also covers versioning in FHIR and best practices for maintaining data integrity. Finally, we'll review Delete operations using HTTP DELETE and discuss scenarios where logical deletion may be preferred over physical deletion.</a:t>
            </a:r>
          </a:p>
          <a:p>
            <a:endParaRPr lang="en-US" dirty="0"/>
          </a:p>
          <a:p>
            <a:r>
              <a:rPr lang="en-US" dirty="0"/>
              <a:t>Throughout this lesson, we will practice performing CRUD operations on key resources like Patient and Observation using  VSCode's REST client. You'll also gain insights into how FHIR servers respond, including HTTP status codes and operation outcomes.</a:t>
            </a:r>
          </a:p>
          <a:p>
            <a:endParaRPr lang="en-US" dirty="0"/>
          </a:p>
          <a:p>
            <a:r>
              <a:rPr lang="en-US" dirty="0"/>
              <a:t>By the end of this lesson, you will have a strong understanding of CRUD operations in FHIR and how they are used in real-world healthcare applications.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2</a:t>
            </a:fld>
            <a:endParaRPr lang="en-US"/>
          </a:p>
        </p:txBody>
      </p:sp>
    </p:spTree>
    <p:extLst>
      <p:ext uri="{BB962C8B-B14F-4D97-AF65-F5344CB8AC3E}">
        <p14:creationId xmlns:p14="http://schemas.microsoft.com/office/powerpoint/2010/main" val="152704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operations—</a:t>
            </a:r>
            <a:r>
              <a:rPr lang="en-US" b="1" dirty="0"/>
              <a:t>Create, Read, Update, and Delete</a:t>
            </a:r>
            <a:r>
              <a:rPr lang="en-US" dirty="0"/>
              <a:t>—form the foundation of how FHIR resources are managed in a RESTful API. These operations allow healthcare applications to </a:t>
            </a:r>
            <a:r>
              <a:rPr lang="en-US" b="1" dirty="0"/>
              <a:t>interact with patient data</a:t>
            </a:r>
            <a:r>
              <a:rPr lang="en-US" dirty="0"/>
              <a:t> in a standardized way, ensuring interoperability between different systems.</a:t>
            </a:r>
          </a:p>
          <a:p>
            <a:r>
              <a:rPr lang="en-US" dirty="0"/>
              <a:t>We start with </a:t>
            </a:r>
            <a:r>
              <a:rPr lang="en-US" b="1" dirty="0"/>
              <a:t>Create (POST)</a:t>
            </a:r>
            <a:r>
              <a:rPr lang="en-US" dirty="0"/>
              <a:t>, which is used to add new resources to a FHIR server. When sending a </a:t>
            </a:r>
            <a:r>
              <a:rPr lang="en-US" b="1" dirty="0"/>
              <a:t>POST request</a:t>
            </a:r>
            <a:r>
              <a:rPr lang="en-US" dirty="0"/>
              <a:t>, the server generates a unique </a:t>
            </a:r>
            <a:r>
              <a:rPr lang="en-US" b="1" dirty="0"/>
              <a:t>FHIR ID</a:t>
            </a:r>
            <a:r>
              <a:rPr lang="en-US" dirty="0"/>
              <a:t> and returns a </a:t>
            </a:r>
            <a:r>
              <a:rPr lang="en-US" b="1" dirty="0"/>
              <a:t>201 Created</a:t>
            </a:r>
            <a:r>
              <a:rPr lang="en-US" dirty="0"/>
              <a:t> response. This operation is critical for registering new patients, recording observations, and logging medical encounters.</a:t>
            </a:r>
          </a:p>
          <a:p>
            <a:r>
              <a:rPr lang="en-US" dirty="0"/>
              <a:t>Next, we have </a:t>
            </a:r>
            <a:r>
              <a:rPr lang="en-US" b="1" dirty="0"/>
              <a:t>Read (GET)</a:t>
            </a:r>
            <a:r>
              <a:rPr lang="en-US" dirty="0"/>
              <a:t>, which allows clients to </a:t>
            </a:r>
            <a:r>
              <a:rPr lang="en-US" b="1" dirty="0"/>
              <a:t>retrieve a resource</a:t>
            </a:r>
            <a:r>
              <a:rPr lang="en-US" dirty="0"/>
              <a:t> by specifying its ID or using </a:t>
            </a:r>
            <a:r>
              <a:rPr lang="en-US" b="1" dirty="0"/>
              <a:t>search parameters</a:t>
            </a:r>
            <a:r>
              <a:rPr lang="en-US" dirty="0"/>
              <a:t>. This is useful for </a:t>
            </a:r>
            <a:r>
              <a:rPr lang="en-US" b="1" dirty="0"/>
              <a:t>fetching patient records, clinical observations, or medication details</a:t>
            </a:r>
            <a:r>
              <a:rPr lang="en-US" dirty="0"/>
              <a:t>. If the resource is found, the server returns a </a:t>
            </a:r>
            <a:r>
              <a:rPr lang="en-US" b="1" dirty="0"/>
              <a:t>200 OK</a:t>
            </a:r>
            <a:r>
              <a:rPr lang="en-US" dirty="0"/>
              <a:t> status along with the requested data. If it does not exist, the response is </a:t>
            </a:r>
            <a:r>
              <a:rPr lang="en-US" b="1" dirty="0"/>
              <a:t>404 Not Found</a:t>
            </a:r>
            <a:r>
              <a:rPr lang="en-US" dirty="0"/>
              <a:t>.</a:t>
            </a:r>
          </a:p>
          <a:p>
            <a:r>
              <a:rPr lang="en-US" dirty="0"/>
              <a:t>For modifying existing resources, FHIR supports two update methods: </a:t>
            </a:r>
            <a:r>
              <a:rPr lang="en-US" b="1" dirty="0"/>
              <a:t>PUT (Full Update)</a:t>
            </a:r>
            <a:r>
              <a:rPr lang="en-US" dirty="0"/>
              <a:t> and </a:t>
            </a:r>
            <a:r>
              <a:rPr lang="en-US" b="1" dirty="0"/>
              <a:t>PATCH (Partial Update)</a:t>
            </a:r>
            <a:r>
              <a:rPr lang="en-US" dirty="0"/>
              <a:t>. </a:t>
            </a:r>
            <a:r>
              <a:rPr lang="en-US" b="1" dirty="0"/>
              <a:t>PUT</a:t>
            </a:r>
            <a:r>
              <a:rPr lang="en-US" dirty="0"/>
              <a:t> replaces the entire resource with the new data, making it useful for </a:t>
            </a:r>
            <a:r>
              <a:rPr lang="en-US" b="1" dirty="0"/>
              <a:t>overwriting outdated records</a:t>
            </a:r>
            <a:r>
              <a:rPr lang="en-US" dirty="0"/>
              <a:t>. </a:t>
            </a:r>
            <a:r>
              <a:rPr lang="en-US" b="1" dirty="0"/>
              <a:t>PATCH</a:t>
            </a:r>
            <a:r>
              <a:rPr lang="en-US" dirty="0"/>
              <a:t>, on the other hand, updates </a:t>
            </a:r>
            <a:r>
              <a:rPr lang="en-US" b="1" dirty="0"/>
              <a:t>only specific fields</a:t>
            </a:r>
            <a:r>
              <a:rPr lang="en-US" dirty="0"/>
              <a:t> in a resource, which is more efficient for </a:t>
            </a:r>
            <a:r>
              <a:rPr lang="en-US" b="1" dirty="0"/>
              <a:t>small modifications</a:t>
            </a:r>
            <a:r>
              <a:rPr lang="en-US" dirty="0"/>
              <a:t>.</a:t>
            </a:r>
          </a:p>
          <a:p>
            <a:r>
              <a:rPr lang="en-US" dirty="0"/>
              <a:t>Finally, </a:t>
            </a:r>
            <a:r>
              <a:rPr lang="en-US" b="1" dirty="0"/>
              <a:t>Delete (DELETE)</a:t>
            </a:r>
            <a:r>
              <a:rPr lang="en-US" dirty="0"/>
              <a:t> removes a resource from the FHIR server. While some systems perform </a:t>
            </a:r>
            <a:r>
              <a:rPr lang="en-US" b="1" dirty="0"/>
              <a:t>hard deletes</a:t>
            </a:r>
            <a:r>
              <a:rPr lang="en-US" dirty="0"/>
              <a:t>, others use </a:t>
            </a:r>
            <a:r>
              <a:rPr lang="en-US" b="1" dirty="0"/>
              <a:t>soft deletes</a:t>
            </a:r>
            <a:r>
              <a:rPr lang="en-US" dirty="0"/>
              <a:t>, where the resource remains but is marked as inactive.</a:t>
            </a:r>
          </a:p>
          <a:p>
            <a:r>
              <a:rPr lang="en-US" dirty="0"/>
              <a:t>Each CRUD operation is accompanied by </a:t>
            </a:r>
            <a:r>
              <a:rPr lang="en-US" b="1" dirty="0"/>
              <a:t>HTTP status codes</a:t>
            </a:r>
            <a:r>
              <a:rPr lang="en-US" dirty="0"/>
              <a:t> that provide feedback on the success or failure of the request. Understanding these operations ensures </a:t>
            </a:r>
            <a:r>
              <a:rPr lang="en-US" b="1" dirty="0"/>
              <a:t>data integrity, consistency, and efficiency</a:t>
            </a:r>
            <a:r>
              <a:rPr lang="en-US" dirty="0"/>
              <a:t> in healthcare systems.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3</a:t>
            </a:fld>
            <a:endParaRPr lang="en-US"/>
          </a:p>
        </p:txBody>
      </p:sp>
    </p:spTree>
    <p:extLst>
      <p:ext uri="{BB962C8B-B14F-4D97-AF65-F5344CB8AC3E}">
        <p14:creationId xmlns:p14="http://schemas.microsoft.com/office/powerpoint/2010/main" val="265461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follows a </a:t>
            </a:r>
            <a:r>
              <a:rPr lang="en-US" b="1" dirty="0"/>
              <a:t>structured URL format</a:t>
            </a:r>
            <a:r>
              <a:rPr lang="en-US" dirty="0"/>
              <a:t>, ensuring </a:t>
            </a:r>
            <a:r>
              <a:rPr lang="en-US" b="1" dirty="0"/>
              <a:t>consistency in accessing and managing resources</a:t>
            </a:r>
            <a:r>
              <a:rPr lang="en-US" dirty="0"/>
              <a:t>. </a:t>
            </a:r>
          </a:p>
          <a:p>
            <a:r>
              <a:rPr lang="en-US" dirty="0"/>
              <a:t>Let’s look at a patient we created using ClinFHIR. To access this patient's information on the fhir server we could use a GET request using a Rest API.</a:t>
            </a:r>
          </a:p>
          <a:p>
            <a:endParaRPr lang="en-US" dirty="0"/>
          </a:p>
          <a:p>
            <a:r>
              <a:rPr lang="en-US" dirty="0"/>
              <a:t>Breaking it down:</a:t>
            </a:r>
          </a:p>
          <a:p>
            <a:pPr>
              <a:buFont typeface="Arial" panose="020B0604020202020204" pitchFamily="34" charset="0"/>
              <a:buChar char="•"/>
            </a:pPr>
            <a:r>
              <a:rPr lang="en-US" dirty="0"/>
              <a:t>http://127.0.0.1:8080/ → The </a:t>
            </a:r>
            <a:r>
              <a:rPr lang="en-US" b="1" dirty="0"/>
              <a:t>FHIR server address</a:t>
            </a:r>
            <a:r>
              <a:rPr lang="en-US" dirty="0"/>
              <a:t> (localhost for testing).</a:t>
            </a:r>
          </a:p>
          <a:p>
            <a:pPr>
              <a:buFont typeface="Arial" panose="020B0604020202020204" pitchFamily="34" charset="0"/>
              <a:buChar char="•"/>
            </a:pPr>
            <a:r>
              <a:rPr lang="en-US" dirty="0"/>
              <a:t>/csp/healthshare/demo/fhir/r4/ → The </a:t>
            </a:r>
            <a:r>
              <a:rPr lang="en-US" b="1" dirty="0"/>
              <a:t>FHIR endpoint</a:t>
            </a:r>
            <a:r>
              <a:rPr lang="en-US" dirty="0"/>
              <a:t> specifying the </a:t>
            </a:r>
            <a:r>
              <a:rPr lang="en-US" b="1" dirty="0"/>
              <a:t>R4 version</a:t>
            </a:r>
            <a:r>
              <a:rPr lang="en-US" dirty="0"/>
              <a:t>.</a:t>
            </a:r>
          </a:p>
          <a:p>
            <a:pPr>
              <a:buFont typeface="Arial" panose="020B0604020202020204" pitchFamily="34" charset="0"/>
              <a:buChar char="•"/>
            </a:pPr>
            <a:r>
              <a:rPr lang="en-US" dirty="0"/>
              <a:t>/Patient/cfsb1739559272444 → The </a:t>
            </a:r>
            <a:r>
              <a:rPr lang="en-US" b="1" dirty="0"/>
              <a:t>resource type (Patient)</a:t>
            </a:r>
            <a:r>
              <a:rPr lang="en-US" dirty="0"/>
              <a:t> and its </a:t>
            </a:r>
            <a:r>
              <a:rPr lang="en-US" b="1" dirty="0"/>
              <a:t>unique ID</a:t>
            </a:r>
            <a:r>
              <a:rPr lang="en-US" dirty="0"/>
              <a:t>.</a:t>
            </a:r>
          </a:p>
          <a:p>
            <a:pPr>
              <a:buFont typeface="Arial" panose="020B0604020202020204" pitchFamily="34" charset="0"/>
              <a:buChar char="•"/>
            </a:pPr>
            <a:endParaRPr lang="en-US" dirty="0"/>
          </a:p>
          <a:p>
            <a:r>
              <a:rPr lang="en-US" b="1" dirty="0"/>
              <a:t>Why Standardize CRUD Operations in Healthcare?</a:t>
            </a:r>
          </a:p>
          <a:p>
            <a:r>
              <a:rPr lang="en-US" dirty="0"/>
              <a:t>Standardization </a:t>
            </a:r>
            <a:r>
              <a:rPr lang="en-US" b="1" dirty="0"/>
              <a:t>ensures compatibility</a:t>
            </a:r>
            <a:r>
              <a:rPr lang="en-US" dirty="0"/>
              <a:t> across healthcare systems, enabling seamless </a:t>
            </a:r>
            <a:r>
              <a:rPr lang="en-US" b="1" dirty="0"/>
              <a:t>data exchange between hospitals, clinics, and electronic health records (EHRs)</a:t>
            </a:r>
            <a:r>
              <a:rPr lang="en-US" dirty="0"/>
              <a:t>. Without a common approach, data retrieval and updates would be inconsistent, making integration difficult.</a:t>
            </a:r>
          </a:p>
          <a:p>
            <a:r>
              <a:rPr lang="en-US" b="1" dirty="0"/>
              <a:t>Challenges in Updating Healthcare Data</a:t>
            </a:r>
          </a:p>
          <a:p>
            <a:r>
              <a:rPr lang="en-US" dirty="0"/>
              <a:t>Updating data in healthcare presents several challenges:</a:t>
            </a:r>
          </a:p>
          <a:p>
            <a:pPr>
              <a:buFont typeface="Arial" panose="020B0604020202020204" pitchFamily="34" charset="0"/>
              <a:buChar char="•"/>
            </a:pPr>
            <a:r>
              <a:rPr lang="en-US" b="1" dirty="0"/>
              <a:t>Versioning Conflicts</a:t>
            </a:r>
            <a:r>
              <a:rPr lang="en-US" dirty="0"/>
              <a:t>: Multiple users modifying the same record can lead to data inconsistencies.</a:t>
            </a:r>
          </a:p>
          <a:p>
            <a:pPr>
              <a:buFont typeface="Arial" panose="020B0604020202020204" pitchFamily="34" charset="0"/>
              <a:buChar char="•"/>
            </a:pPr>
            <a:r>
              <a:rPr lang="en-US" b="1" dirty="0"/>
              <a:t>Data Integrity Issues</a:t>
            </a:r>
            <a:r>
              <a:rPr lang="en-US" dirty="0"/>
              <a:t>: Partial updates might leave data incomplete or outdated.</a:t>
            </a:r>
          </a:p>
          <a:p>
            <a:pPr>
              <a:buFont typeface="Arial" panose="020B0604020202020204" pitchFamily="34" charset="0"/>
              <a:buChar char="•"/>
            </a:pPr>
            <a:r>
              <a:rPr lang="en-US" b="1" dirty="0"/>
              <a:t>Security &amp; Compliance</a:t>
            </a:r>
            <a:r>
              <a:rPr lang="en-US" dirty="0"/>
              <a:t>: Sensitive patient data requires strict access controls to prevent unauthorized modifications.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4</a:t>
            </a:fld>
            <a:endParaRPr lang="en-US"/>
          </a:p>
        </p:txBody>
      </p:sp>
    </p:spTree>
    <p:extLst>
      <p:ext uri="{BB962C8B-B14F-4D97-AF65-F5344CB8AC3E}">
        <p14:creationId xmlns:p14="http://schemas.microsoft.com/office/powerpoint/2010/main" val="2630318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Authorization: Basic _</a:t>
            </a:r>
            <a:r>
              <a:rPr lang="en-US" b="1" dirty="0" err="1"/>
              <a:t>System:ISCDEMO</a:t>
            </a:r>
            <a:endParaRPr lang="en-US" b="1" dirty="0"/>
          </a:p>
          <a:p>
            <a:pPr>
              <a:buFont typeface="Arial" panose="020B0604020202020204" pitchFamily="34" charset="0"/>
              <a:buChar char="•"/>
            </a:pPr>
            <a:r>
              <a:rPr lang="en-US" dirty="0"/>
              <a:t>This header provides </a:t>
            </a:r>
            <a:r>
              <a:rPr lang="en-US" b="1" dirty="0"/>
              <a:t>Basic Authentication</a:t>
            </a:r>
            <a:r>
              <a:rPr lang="en-US" dirty="0"/>
              <a:t> to access the FHIR server.</a:t>
            </a:r>
          </a:p>
          <a:p>
            <a:pPr>
              <a:buFont typeface="Arial" panose="020B0604020202020204" pitchFamily="34" charset="0"/>
              <a:buChar char="•"/>
            </a:pPr>
            <a:r>
              <a:rPr lang="en-US" dirty="0"/>
              <a:t>The format </a:t>
            </a:r>
            <a:r>
              <a:rPr lang="en-US" dirty="0" err="1"/>
              <a:t>is:pgsql</a:t>
            </a:r>
            <a:endParaRPr lang="en-US" dirty="0"/>
          </a:p>
          <a:p>
            <a:pPr>
              <a:buFont typeface="Arial" panose="020B0604020202020204" pitchFamily="34" charset="0"/>
              <a:buChar char="•"/>
            </a:pPr>
            <a:r>
              <a:rPr lang="en-US" dirty="0" err="1"/>
              <a:t>CopyEdit</a:t>
            </a:r>
            <a:endParaRPr lang="en-US" dirty="0"/>
          </a:p>
          <a:p>
            <a:pPr rtl="0">
              <a:buFont typeface="Arial" panose="020B0604020202020204" pitchFamily="34" charset="0"/>
              <a:buChar char="•"/>
            </a:pPr>
            <a:r>
              <a:rPr lang="en-US" dirty="0"/>
              <a:t>Authorization: Basic &lt;base64-encoded-username:password&gt; </a:t>
            </a:r>
          </a:p>
          <a:p>
            <a:pPr>
              <a:buFont typeface="Arial" panose="020B0604020202020204" pitchFamily="34" charset="0"/>
              <a:buChar char="•"/>
            </a:pPr>
            <a:r>
              <a:rPr lang="en-US" dirty="0"/>
              <a:t>_</a:t>
            </a:r>
            <a:r>
              <a:rPr lang="en-US" dirty="0" err="1"/>
              <a:t>System:ISCDEMO</a:t>
            </a:r>
            <a:r>
              <a:rPr lang="en-US" dirty="0"/>
              <a:t> is a </a:t>
            </a:r>
            <a:r>
              <a:rPr lang="en-US" b="1" dirty="0"/>
              <a:t>username and password</a:t>
            </a:r>
            <a:r>
              <a:rPr lang="en-US" dirty="0"/>
              <a:t> that will be </a:t>
            </a:r>
            <a:r>
              <a:rPr lang="en-US" b="1" dirty="0"/>
              <a:t>Base64-encoded</a:t>
            </a:r>
            <a:r>
              <a:rPr lang="en-US" dirty="0"/>
              <a:t> before being sent.</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Ensures </a:t>
            </a:r>
            <a:r>
              <a:rPr lang="en-US" b="1" dirty="0"/>
              <a:t>secure access</a:t>
            </a:r>
            <a:r>
              <a:rPr lang="en-US" dirty="0"/>
              <a:t> to the FHIR server.</a:t>
            </a:r>
          </a:p>
          <a:p>
            <a:pPr marL="742950" lvl="1" indent="-285750">
              <a:buFont typeface="Arial" panose="020B0604020202020204" pitchFamily="34" charset="0"/>
              <a:buChar char="•"/>
            </a:pPr>
            <a:r>
              <a:rPr lang="en-US" dirty="0"/>
              <a:t>Prevents </a:t>
            </a:r>
            <a:r>
              <a:rPr lang="en-US" b="1" dirty="0"/>
              <a:t>unauthorized users</a:t>
            </a:r>
            <a:r>
              <a:rPr lang="en-US" dirty="0"/>
              <a:t> from creating, modifying, or deleting patient data.</a:t>
            </a:r>
          </a:p>
          <a:p>
            <a:r>
              <a:rPr lang="en-US" b="1" dirty="0"/>
              <a:t>2️⃣ Accept: */*</a:t>
            </a:r>
          </a:p>
          <a:p>
            <a:pPr>
              <a:buFont typeface="Arial" panose="020B0604020202020204" pitchFamily="34" charset="0"/>
              <a:buChar char="•"/>
            </a:pPr>
            <a:r>
              <a:rPr lang="en-US" dirty="0"/>
              <a:t>This tells the server that the client </a:t>
            </a:r>
            <a:r>
              <a:rPr lang="en-US" b="1" dirty="0"/>
              <a:t>accepts any response format</a:t>
            </a:r>
            <a:r>
              <a:rPr lang="en-US" dirty="0"/>
              <a:t>.</a:t>
            </a:r>
          </a:p>
          <a:p>
            <a:pPr>
              <a:buFont typeface="Arial" panose="020B0604020202020204" pitchFamily="34" charset="0"/>
              <a:buChar char="•"/>
            </a:pPr>
            <a:r>
              <a:rPr lang="en-US" dirty="0"/>
              <a:t>In most cases, we should </a:t>
            </a:r>
            <a:r>
              <a:rPr lang="en-US" dirty="0" err="1"/>
              <a:t>specify:http</a:t>
            </a:r>
            <a:endParaRPr lang="en-US" dirty="0"/>
          </a:p>
          <a:p>
            <a:pPr>
              <a:buFont typeface="Arial" panose="020B0604020202020204" pitchFamily="34" charset="0"/>
              <a:buChar char="•"/>
            </a:pPr>
            <a:r>
              <a:rPr lang="en-US" dirty="0" err="1"/>
              <a:t>CopyEdit</a:t>
            </a:r>
            <a:endParaRPr lang="en-US" dirty="0"/>
          </a:p>
          <a:p>
            <a:pPr rtl="0">
              <a:buFont typeface="Arial" panose="020B0604020202020204" pitchFamily="34" charset="0"/>
              <a:buChar char="•"/>
            </a:pPr>
            <a:r>
              <a:rPr lang="en-US" dirty="0"/>
              <a:t>Accept: application/fhir+json </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Ensures the server knows what response format we prefer.</a:t>
            </a:r>
          </a:p>
          <a:p>
            <a:pPr marL="742950" lvl="1" indent="-285750">
              <a:buFont typeface="Arial" panose="020B0604020202020204" pitchFamily="34" charset="0"/>
              <a:buChar char="•"/>
            </a:pPr>
            <a:r>
              <a:rPr lang="en-US" dirty="0"/>
              <a:t>Some APIs may return XML by default if JSON is not explicitly requested.</a:t>
            </a:r>
          </a:p>
          <a:p>
            <a:r>
              <a:rPr lang="en-US" b="1" dirty="0"/>
              <a:t>3️⃣ Content-Type: application/fhir+json</a:t>
            </a:r>
          </a:p>
          <a:p>
            <a:pPr>
              <a:buFont typeface="Arial" panose="020B0604020202020204" pitchFamily="34" charset="0"/>
              <a:buChar char="•"/>
            </a:pPr>
            <a:r>
              <a:rPr lang="en-US" dirty="0"/>
              <a:t>Specifies that the request body is in </a:t>
            </a:r>
            <a:r>
              <a:rPr lang="en-US" b="1" dirty="0"/>
              <a:t>FHIR JSON format</a:t>
            </a:r>
            <a:r>
              <a:rPr lang="en-US" dirty="0"/>
              <a:t>.</a:t>
            </a:r>
          </a:p>
          <a:p>
            <a:pPr>
              <a:buFont typeface="Arial" panose="020B0604020202020204" pitchFamily="34" charset="0"/>
              <a:buChar char="•"/>
            </a:pPr>
            <a:r>
              <a:rPr lang="en-US" dirty="0"/>
              <a:t>The FHIR specification supports both </a:t>
            </a:r>
            <a:r>
              <a:rPr lang="en-US" b="1" dirty="0"/>
              <a:t>JSON (application/fhir+json) and XML (application/</a:t>
            </a:r>
            <a:r>
              <a:rPr lang="en-US" b="1" dirty="0" err="1"/>
              <a:t>fhir+xml</a:t>
            </a:r>
            <a:r>
              <a:rPr lang="en-US" b="1" dirty="0"/>
              <a:t>)</a:t>
            </a:r>
            <a:r>
              <a:rPr lang="en-US" dirty="0"/>
              <a:t>.</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Ensures the server </a:t>
            </a:r>
            <a:r>
              <a:rPr lang="en-US" b="1" dirty="0"/>
              <a:t>correctly interprets</a:t>
            </a:r>
            <a:r>
              <a:rPr lang="en-US" dirty="0"/>
              <a:t> the payload structure.</a:t>
            </a:r>
          </a:p>
          <a:p>
            <a:pPr marL="742950" lvl="1" indent="-285750">
              <a:buFont typeface="Arial" panose="020B0604020202020204" pitchFamily="34" charset="0"/>
              <a:buChar char="•"/>
            </a:pPr>
            <a:r>
              <a:rPr lang="en-US" dirty="0"/>
              <a:t>JSON is the </a:t>
            </a:r>
            <a:r>
              <a:rPr lang="en-US" b="1" dirty="0"/>
              <a:t>most commonly used format</a:t>
            </a:r>
            <a:r>
              <a:rPr lang="en-US" dirty="0"/>
              <a:t> in FHIR APIs.</a:t>
            </a:r>
          </a:p>
          <a:p>
            <a:r>
              <a:rPr lang="en-US" b="1" dirty="0"/>
              <a:t>4️⃣ Accept-Encoding: </a:t>
            </a:r>
            <a:r>
              <a:rPr lang="en-US" b="1" dirty="0" err="1"/>
              <a:t>gzip</a:t>
            </a:r>
            <a:r>
              <a:rPr lang="en-US" b="1" dirty="0"/>
              <a:t>, deflate, </a:t>
            </a:r>
            <a:r>
              <a:rPr lang="en-US" b="1" dirty="0" err="1"/>
              <a:t>br</a:t>
            </a:r>
            <a:endParaRPr lang="en-US" b="1" dirty="0"/>
          </a:p>
          <a:p>
            <a:pPr>
              <a:buFont typeface="Arial" panose="020B0604020202020204" pitchFamily="34" charset="0"/>
              <a:buChar char="•"/>
            </a:pPr>
            <a:r>
              <a:rPr lang="en-US" dirty="0"/>
              <a:t>This tells the server </a:t>
            </a:r>
            <a:r>
              <a:rPr lang="en-US" b="1" dirty="0"/>
              <a:t>which compression formats</a:t>
            </a:r>
            <a:r>
              <a:rPr lang="en-US" dirty="0"/>
              <a:t> the client can handle:</a:t>
            </a:r>
          </a:p>
          <a:p>
            <a:pPr marL="742950" lvl="1" indent="-285750">
              <a:buFont typeface="Arial" panose="020B0604020202020204" pitchFamily="34" charset="0"/>
              <a:buChar char="•"/>
            </a:pPr>
            <a:r>
              <a:rPr lang="en-US" b="1" dirty="0" err="1"/>
              <a:t>gzip</a:t>
            </a:r>
            <a:r>
              <a:rPr lang="en-US" dirty="0"/>
              <a:t> → A commonly used compression algorithm.</a:t>
            </a:r>
          </a:p>
          <a:p>
            <a:pPr marL="742950" lvl="1" indent="-285750">
              <a:buFont typeface="Arial" panose="020B0604020202020204" pitchFamily="34" charset="0"/>
              <a:buChar char="•"/>
            </a:pPr>
            <a:r>
              <a:rPr lang="en-US" b="1" dirty="0"/>
              <a:t>deflate</a:t>
            </a:r>
            <a:r>
              <a:rPr lang="en-US" dirty="0"/>
              <a:t> → A raw compression format.</a:t>
            </a:r>
          </a:p>
          <a:p>
            <a:pPr marL="742950" lvl="1" indent="-285750">
              <a:buFont typeface="Arial" panose="020B0604020202020204" pitchFamily="34" charset="0"/>
              <a:buChar char="•"/>
            </a:pPr>
            <a:r>
              <a:rPr lang="en-US" b="1" dirty="0" err="1"/>
              <a:t>br</a:t>
            </a:r>
            <a:r>
              <a:rPr lang="en-US" dirty="0"/>
              <a:t> (</a:t>
            </a:r>
            <a:r>
              <a:rPr lang="en-US" dirty="0" err="1"/>
              <a:t>Brotli</a:t>
            </a:r>
            <a:r>
              <a:rPr lang="en-US" dirty="0"/>
              <a:t>) → A more efficient modern compression.</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Reduces </a:t>
            </a:r>
            <a:r>
              <a:rPr lang="en-US" b="1" dirty="0"/>
              <a:t>network bandwidth usage</a:t>
            </a:r>
            <a:r>
              <a:rPr lang="en-US" dirty="0"/>
              <a:t>.</a:t>
            </a:r>
          </a:p>
          <a:p>
            <a:pPr marL="742950" lvl="1" indent="-285750">
              <a:buFont typeface="Arial" panose="020B0604020202020204" pitchFamily="34" charset="0"/>
              <a:buChar char="•"/>
            </a:pPr>
            <a:r>
              <a:rPr lang="en-US" dirty="0"/>
              <a:t>Helps improve </a:t>
            </a:r>
            <a:r>
              <a:rPr lang="en-US" b="1" dirty="0"/>
              <a:t>API response time</a:t>
            </a:r>
            <a:r>
              <a:rPr lang="en-US" dirty="0"/>
              <a:t>, especially when dealing with </a:t>
            </a:r>
            <a:r>
              <a:rPr lang="en-US" b="1" dirty="0"/>
              <a:t>large FHIR resources</a:t>
            </a:r>
            <a:r>
              <a:rPr lang="en-US" dirty="0"/>
              <a:t>.</a:t>
            </a:r>
          </a:p>
          <a:p>
            <a:r>
              <a:rPr lang="en-US" b="1" dirty="0"/>
              <a:t>5️⃣ Prefer: return=representation</a:t>
            </a:r>
          </a:p>
          <a:p>
            <a:pPr>
              <a:buFont typeface="Arial" panose="020B0604020202020204" pitchFamily="34" charset="0"/>
              <a:buChar char="•"/>
            </a:pPr>
            <a:r>
              <a:rPr lang="en-US" dirty="0"/>
              <a:t>This instructs the FHIR server to return </a:t>
            </a:r>
            <a:r>
              <a:rPr lang="en-US" b="1" dirty="0"/>
              <a:t>the full representation</a:t>
            </a:r>
            <a:r>
              <a:rPr lang="en-US" dirty="0"/>
              <a:t> of the newly created Patient resource in the response.</a:t>
            </a:r>
          </a:p>
          <a:p>
            <a:pPr>
              <a:buFont typeface="Arial" panose="020B0604020202020204" pitchFamily="34" charset="0"/>
              <a:buChar char="•"/>
            </a:pPr>
            <a:r>
              <a:rPr lang="en-US" b="1" dirty="0"/>
              <a:t>Alternatives:</a:t>
            </a:r>
            <a:endParaRPr lang="en-US" dirty="0"/>
          </a:p>
          <a:p>
            <a:pPr marL="742950" lvl="1" indent="-285750">
              <a:buFont typeface="Arial" panose="020B0604020202020204" pitchFamily="34" charset="0"/>
              <a:buChar char="•"/>
            </a:pPr>
            <a:r>
              <a:rPr lang="en-US" dirty="0"/>
              <a:t>Prefer: return=minimal → Returns only a 201 Created response with no body.</a:t>
            </a:r>
          </a:p>
          <a:p>
            <a:pPr marL="742950" lvl="1" indent="-285750">
              <a:buFont typeface="Arial" panose="020B0604020202020204" pitchFamily="34" charset="0"/>
              <a:buChar char="•"/>
            </a:pPr>
            <a:r>
              <a:rPr lang="en-US" dirty="0"/>
              <a:t>Prefer: return=</a:t>
            </a:r>
            <a:r>
              <a:rPr lang="en-US" dirty="0" err="1"/>
              <a:t>OperationOutcome</a:t>
            </a:r>
            <a:r>
              <a:rPr lang="en-US" dirty="0"/>
              <a:t> → Returns a summary response.</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Helps confirm </a:t>
            </a:r>
            <a:r>
              <a:rPr lang="en-US" b="1" dirty="0"/>
              <a:t>exactly what was created</a:t>
            </a:r>
            <a:r>
              <a:rPr lang="en-US" dirty="0"/>
              <a:t>.</a:t>
            </a:r>
          </a:p>
          <a:p>
            <a:pPr marL="742950" lvl="1" indent="-285750">
              <a:buFont typeface="Arial" panose="020B0604020202020204" pitchFamily="34" charset="0"/>
              <a:buChar char="•"/>
            </a:pPr>
            <a:r>
              <a:rPr lang="en-US"/>
              <a:t>Returns </a:t>
            </a:r>
            <a:r>
              <a:rPr lang="en-US" b="1"/>
              <a:t>server-generated fields</a:t>
            </a:r>
            <a:r>
              <a:rPr lang="en-US"/>
              <a:t> like id, meta, and versionId.</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5</a:t>
            </a:fld>
            <a:endParaRPr lang="en-US"/>
          </a:p>
        </p:txBody>
      </p:sp>
    </p:spTree>
    <p:extLst>
      <p:ext uri="{BB962C8B-B14F-4D97-AF65-F5344CB8AC3E}">
        <p14:creationId xmlns:p14="http://schemas.microsoft.com/office/powerpoint/2010/main" val="2596175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9</a:t>
            </a:fld>
            <a:endParaRPr lang="en-US"/>
          </a:p>
        </p:txBody>
      </p:sp>
    </p:spTree>
    <p:extLst>
      <p:ext uri="{BB962C8B-B14F-4D97-AF65-F5344CB8AC3E}">
        <p14:creationId xmlns:p14="http://schemas.microsoft.com/office/powerpoint/2010/main" val="2355524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891543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26/02/2025</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3239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26/02/2025</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7302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26/02/2025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46002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26/02/2025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7513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26/02/2025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13239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26/02/2025</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137285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26/02/2025</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427964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26/02/2025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673602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26/02/2025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48498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1755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580215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17108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010681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26/02/2025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1869158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26/02/2025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67192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8316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075349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07266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11063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2681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001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22325157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5716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7299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48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602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3491775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122163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3318350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3794175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16045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81841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602701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5114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581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9378906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551409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1680425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67439756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2724392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26/02/2025</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9277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26/02/2025</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2617876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31799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12967094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519D-CE56-0F4A-9B3A-4172C5EC4594}"/>
              </a:ext>
            </a:extLst>
          </p:cNvPr>
          <p:cNvSpPr>
            <a:spLocks noGrp="1"/>
          </p:cNvSpPr>
          <p:nvPr>
            <p:ph type="title" hasCustomPrompt="1"/>
          </p:nvPr>
        </p:nvSpPr>
        <p:spPr>
          <a:xfrm>
            <a:off x="470338" y="4159360"/>
            <a:ext cx="4154214" cy="1211427"/>
          </a:xfrm>
          <a:prstGeom prst="rect">
            <a:avLst/>
          </a:prstGeom>
        </p:spPr>
        <p:txBody>
          <a:bodyPr/>
          <a:lstStyle>
            <a:lvl1pPr>
              <a:defRPr>
                <a:latin typeface="Arial Black" panose="020B0A04020102020204" pitchFamily="34" charset="0"/>
              </a:defRPr>
            </a:lvl1pPr>
          </a:lstStyle>
          <a:p>
            <a:r>
              <a:rPr lang="en-US" dirty="0"/>
              <a:t>Thank you.</a:t>
            </a:r>
          </a:p>
        </p:txBody>
      </p:sp>
      <p:pic>
        <p:nvPicPr>
          <p:cNvPr id="4" name="Picture 3" descr="A picture containing drawing&#10;&#10;Description automatically generated">
            <a:extLst>
              <a:ext uri="{FF2B5EF4-FFF2-40B4-BE49-F238E27FC236}">
                <a16:creationId xmlns:a16="http://schemas.microsoft.com/office/drawing/2014/main" id="{89D1316C-FCF4-FA4A-85F7-87B5A45AD6F1}"/>
              </a:ext>
            </a:extLst>
          </p:cNvPr>
          <p:cNvPicPr>
            <a:picLocks noChangeAspect="1"/>
          </p:cNvPicPr>
          <p:nvPr userDrawn="1"/>
        </p:nvPicPr>
        <p:blipFill>
          <a:blip r:embed="rId2"/>
          <a:stretch>
            <a:fillRect/>
          </a:stretch>
        </p:blipFill>
        <p:spPr>
          <a:xfrm>
            <a:off x="560776" y="5883801"/>
            <a:ext cx="2279470" cy="701375"/>
          </a:xfrm>
          <a:prstGeom prst="rect">
            <a:avLst/>
          </a:prstGeom>
        </p:spPr>
      </p:pic>
      <p:sp>
        <p:nvSpPr>
          <p:cNvPr id="5" name="Text Placeholder 15">
            <a:extLst>
              <a:ext uri="{FF2B5EF4-FFF2-40B4-BE49-F238E27FC236}">
                <a16:creationId xmlns:a16="http://schemas.microsoft.com/office/drawing/2014/main" id="{8AA34624-FD22-7642-8DD8-EB1B6F334F3B}"/>
              </a:ext>
            </a:extLst>
          </p:cNvPr>
          <p:cNvSpPr txBox="1">
            <a:spLocks/>
          </p:cNvSpPr>
          <p:nvPr userDrawn="1"/>
        </p:nvSpPr>
        <p:spPr>
          <a:xfrm>
            <a:off x="11675666" y="6416554"/>
            <a:ext cx="432251" cy="3586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5278EA36-9D65-A34A-9CF3-785DFCC0C857}" type="slidenum">
              <a:rPr lang="en-US" sz="1400" smtClean="0">
                <a:solidFill>
                  <a:schemeClr val="bg1"/>
                </a:solidFill>
              </a:rPr>
              <a:pPr/>
              <a:t>‹#›</a:t>
            </a:fld>
            <a:endParaRPr lang="en-US" sz="1400" dirty="0">
              <a:solidFill>
                <a:schemeClr val="bg1"/>
              </a:solidFill>
            </a:endParaRPr>
          </a:p>
        </p:txBody>
      </p:sp>
      <p:cxnSp>
        <p:nvCxnSpPr>
          <p:cNvPr id="7" name="Straight Connector 6">
            <a:extLst>
              <a:ext uri="{FF2B5EF4-FFF2-40B4-BE49-F238E27FC236}">
                <a16:creationId xmlns:a16="http://schemas.microsoft.com/office/drawing/2014/main" id="{F3A219ED-2CB4-5147-A267-B3C311B4B8AB}"/>
              </a:ext>
            </a:extLst>
          </p:cNvPr>
          <p:cNvCxnSpPr>
            <a:cxnSpLocks/>
          </p:cNvCxnSpPr>
          <p:nvPr userDrawn="1"/>
        </p:nvCxnSpPr>
        <p:spPr>
          <a:xfrm>
            <a:off x="11675667" y="6463789"/>
            <a:ext cx="0" cy="15875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8" name="Picture 7" descr="A picture containing table, drawing&#10;&#10;Description automatically generated">
            <a:extLst>
              <a:ext uri="{FF2B5EF4-FFF2-40B4-BE49-F238E27FC236}">
                <a16:creationId xmlns:a16="http://schemas.microsoft.com/office/drawing/2014/main" id="{74F8152B-4D5B-754F-B11E-C00367EA2006}"/>
              </a:ext>
            </a:extLst>
          </p:cNvPr>
          <p:cNvPicPr>
            <a:picLocks noChangeAspect="1"/>
          </p:cNvPicPr>
          <p:nvPr userDrawn="1"/>
        </p:nvPicPr>
        <p:blipFill>
          <a:blip r:embed="rId3"/>
          <a:stretch>
            <a:fillRect/>
          </a:stretch>
        </p:blipFill>
        <p:spPr>
          <a:xfrm>
            <a:off x="11378941" y="6388273"/>
            <a:ext cx="185870" cy="309784"/>
          </a:xfrm>
          <a:prstGeom prst="rect">
            <a:avLst/>
          </a:prstGeom>
        </p:spPr>
      </p:pic>
    </p:spTree>
    <p:extLst>
      <p:ext uri="{BB962C8B-B14F-4D97-AF65-F5344CB8AC3E}">
        <p14:creationId xmlns:p14="http://schemas.microsoft.com/office/powerpoint/2010/main" val="318517820"/>
      </p:ext>
    </p:extLst>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26/02/2025</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154052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26/02/2025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1859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26/02/2025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954832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26/02/2025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8507763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26/02/2025</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1769493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sv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9ABE-B112-55D5-535D-AC3F16A56747}"/>
              </a:ext>
            </a:extLst>
          </p:cNvPr>
          <p:cNvSpPr>
            <a:spLocks noGrp="1"/>
          </p:cNvSpPr>
          <p:nvPr>
            <p:ph type="ctrTitle"/>
          </p:nvPr>
        </p:nvSpPr>
        <p:spPr>
          <a:xfrm>
            <a:off x="508000" y="1851439"/>
            <a:ext cx="5461000" cy="2057400"/>
          </a:xfrm>
        </p:spPr>
        <p:txBody>
          <a:bodyPr>
            <a:normAutofit fontScale="90000"/>
          </a:bodyPr>
          <a:lstStyle/>
          <a:p>
            <a:r>
              <a:rPr lang="en-US" sz="4800" dirty="0">
                <a:effectLst/>
                <a:latin typeface="Aptos" panose="020B0004020202020204" pitchFamily="34" charset="0"/>
                <a:ea typeface="Aptos" panose="020B0004020202020204" pitchFamily="34" charset="0"/>
                <a:cs typeface="Times New Roman" panose="02020603050405020304" pitchFamily="18" charset="0"/>
              </a:rPr>
              <a:t>Lab - Implementing CRUD Operations </a:t>
            </a:r>
            <a:br>
              <a:rPr lang="en-US" sz="4800" dirty="0">
                <a:effectLst/>
                <a:latin typeface="Aptos" panose="020B0004020202020204" pitchFamily="34" charset="0"/>
                <a:ea typeface="Aptos" panose="020B0004020202020204" pitchFamily="34" charset="0"/>
                <a:cs typeface="Times New Roman" panose="02020603050405020304" pitchFamily="18" charset="0"/>
              </a:rPr>
            </a:br>
            <a:br>
              <a:rPr lang="en-US" sz="4000" dirty="0"/>
            </a:br>
            <a:endParaRPr lang="en-GB" sz="4000" dirty="0"/>
          </a:p>
        </p:txBody>
      </p:sp>
      <p:sp>
        <p:nvSpPr>
          <p:cNvPr id="3" name="Subtitle 2">
            <a:extLst>
              <a:ext uri="{FF2B5EF4-FFF2-40B4-BE49-F238E27FC236}">
                <a16:creationId xmlns:a16="http://schemas.microsoft.com/office/drawing/2014/main" id="{C6C9D411-C69B-D364-0370-DEBD64A10DB8}"/>
              </a:ext>
            </a:extLst>
          </p:cNvPr>
          <p:cNvSpPr>
            <a:spLocks noGrp="1"/>
          </p:cNvSpPr>
          <p:nvPr>
            <p:ph type="subTitle" idx="1"/>
          </p:nvPr>
        </p:nvSpPr>
        <p:spPr>
          <a:xfrm>
            <a:off x="571500" y="4398043"/>
            <a:ext cx="5461000" cy="2057400"/>
          </a:xfrm>
        </p:spPr>
        <p:txBody>
          <a:bodyPr>
            <a:normAutofit fontScale="85000" lnSpcReduction="10000"/>
          </a:bodyPr>
          <a:lstStyle/>
          <a:p>
            <a:pPr lvl="0"/>
            <a:r>
              <a:rPr lang="en-US" sz="2800" dirty="0"/>
              <a:t>Patrick W. Jamieson, M.D.</a:t>
            </a:r>
          </a:p>
          <a:p>
            <a:pPr lvl="0"/>
            <a:r>
              <a:rPr lang="en-US" sz="2800" dirty="0"/>
              <a:t>Technical Product Manager</a:t>
            </a:r>
          </a:p>
          <a:p>
            <a:pPr lvl="0"/>
            <a:endParaRPr lang="en-US" sz="2800" dirty="0"/>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Russ Leftwich, M.D.</a:t>
            </a:r>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Senior Clinical Advisor, Interoperability</a:t>
            </a:r>
          </a:p>
          <a:p>
            <a:pPr lvl="0"/>
            <a:endParaRPr lang="en-US" dirty="0"/>
          </a:p>
        </p:txBody>
      </p:sp>
      <p:pic>
        <p:nvPicPr>
          <p:cNvPr id="19" name="Camera 18">
            <a:extLst>
              <a:ext uri="{FF2B5EF4-FFF2-40B4-BE49-F238E27FC236}">
                <a16:creationId xmlns:a16="http://schemas.microsoft.com/office/drawing/2014/main" id="{F3B64C25-7776-3FAB-9D9C-FD1D136068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6754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A2E09-2F07-4846-A020-00FD1DEB931B}"/>
              </a:ext>
            </a:extLst>
          </p:cNvPr>
          <p:cNvSpPr>
            <a:spLocks noGrp="1"/>
          </p:cNvSpPr>
          <p:nvPr>
            <p:ph type="title"/>
          </p:nvPr>
        </p:nvSpPr>
        <p:spPr/>
        <p:txBody>
          <a:bodyPr/>
          <a:lstStyle/>
          <a:p>
            <a:r>
              <a:rPr lang="en-US" dirty="0"/>
              <a:t>Objectives</a:t>
            </a:r>
          </a:p>
        </p:txBody>
      </p:sp>
      <p:sp>
        <p:nvSpPr>
          <p:cNvPr id="5" name="Content Placeholder 4">
            <a:extLst>
              <a:ext uri="{FF2B5EF4-FFF2-40B4-BE49-F238E27FC236}">
                <a16:creationId xmlns:a16="http://schemas.microsoft.com/office/drawing/2014/main" id="{E4492E59-6B98-2236-E078-A8E56FEBE262}"/>
              </a:ext>
            </a:extLst>
          </p:cNvPr>
          <p:cNvSpPr>
            <a:spLocks noGrp="1"/>
          </p:cNvSpPr>
          <p:nvPr>
            <p:ph sz="half" idx="1"/>
          </p:nvPr>
        </p:nvSpPr>
        <p:spPr/>
        <p:txBody>
          <a:bodyPr/>
          <a:lstStyle/>
          <a:p>
            <a:r>
              <a:rPr lang="en-US" dirty="0"/>
              <a:t>Practice CRUD operations (Create, Read, Update, Delete) in FHIR.</a:t>
            </a:r>
          </a:p>
          <a:p>
            <a:r>
              <a:rPr lang="en-US" dirty="0"/>
              <a:t>Understanding resource structures, and versioning.</a:t>
            </a:r>
          </a:p>
          <a:p>
            <a:r>
              <a:rPr lang="en-US" dirty="0"/>
              <a:t>Performing CRUD operations with VSCode REST client.</a:t>
            </a:r>
          </a:p>
          <a:p>
            <a:r>
              <a:rPr lang="en-US" dirty="0"/>
              <a:t>Understand handling server responses, status codes, and operation outcomes.</a:t>
            </a:r>
          </a:p>
          <a:p>
            <a:endParaRPr lang="en-US" dirty="0"/>
          </a:p>
        </p:txBody>
      </p:sp>
    </p:spTree>
    <p:extLst>
      <p:ext uri="{BB962C8B-B14F-4D97-AF65-F5344CB8AC3E}">
        <p14:creationId xmlns:p14="http://schemas.microsoft.com/office/powerpoint/2010/main" val="37609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5E952F-EEF9-20F6-E445-E8C041C4CD98}"/>
              </a:ext>
            </a:extLst>
          </p:cNvPr>
          <p:cNvSpPr>
            <a:spLocks noGrp="1"/>
          </p:cNvSpPr>
          <p:nvPr>
            <p:ph type="title"/>
          </p:nvPr>
        </p:nvSpPr>
        <p:spPr/>
        <p:txBody>
          <a:bodyPr>
            <a:normAutofit/>
          </a:bodyPr>
          <a:lstStyle/>
          <a:p>
            <a:r>
              <a:rPr lang="en-US" sz="3600" dirty="0"/>
              <a:t>Overview of </a:t>
            </a:r>
            <a:r>
              <a:rPr lang="en-US" sz="3600" b="1" dirty="0"/>
              <a:t>CRUD</a:t>
            </a:r>
            <a:r>
              <a:rPr lang="en-US" sz="3600" dirty="0"/>
              <a:t> operations</a:t>
            </a:r>
          </a:p>
        </p:txBody>
      </p:sp>
      <p:sp>
        <p:nvSpPr>
          <p:cNvPr id="6" name="Content Placeholder 5">
            <a:extLst>
              <a:ext uri="{FF2B5EF4-FFF2-40B4-BE49-F238E27FC236}">
                <a16:creationId xmlns:a16="http://schemas.microsoft.com/office/drawing/2014/main" id="{37789D26-51D0-306F-B413-D9981B6C81EB}"/>
              </a:ext>
            </a:extLst>
          </p:cNvPr>
          <p:cNvSpPr>
            <a:spLocks noGrp="1"/>
          </p:cNvSpPr>
          <p:nvPr>
            <p:ph sz="half" idx="1"/>
          </p:nvPr>
        </p:nvSpPr>
        <p:spPr/>
        <p:txBody>
          <a:bodyPr>
            <a:normAutofit/>
          </a:bodyPr>
          <a:lstStyle/>
          <a:p>
            <a:r>
              <a:rPr lang="en-US" sz="3200" dirty="0"/>
              <a:t> Create (POST)</a:t>
            </a:r>
          </a:p>
          <a:p>
            <a:r>
              <a:rPr lang="en-US" sz="3200" dirty="0"/>
              <a:t> Read (GET)</a:t>
            </a:r>
          </a:p>
          <a:p>
            <a:r>
              <a:rPr lang="en-US" sz="3200" dirty="0"/>
              <a:t> Update (PUT &amp; PATCH)</a:t>
            </a:r>
          </a:p>
          <a:p>
            <a:r>
              <a:rPr lang="en-US" sz="3200" dirty="0"/>
              <a:t> Delete (DELETE)</a:t>
            </a:r>
          </a:p>
        </p:txBody>
      </p:sp>
    </p:spTree>
    <p:extLst>
      <p:ext uri="{BB962C8B-B14F-4D97-AF65-F5344CB8AC3E}">
        <p14:creationId xmlns:p14="http://schemas.microsoft.com/office/powerpoint/2010/main" val="858260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27C2-BAFF-FB3E-2C96-2515BF3082C3}"/>
              </a:ext>
            </a:extLst>
          </p:cNvPr>
          <p:cNvSpPr>
            <a:spLocks noGrp="1"/>
          </p:cNvSpPr>
          <p:nvPr>
            <p:ph type="title"/>
          </p:nvPr>
        </p:nvSpPr>
        <p:spPr>
          <a:xfrm>
            <a:off x="571500" y="381000"/>
            <a:ext cx="11049000" cy="762000"/>
          </a:xfrm>
        </p:spPr>
        <p:txBody>
          <a:bodyPr vert="horz" lIns="0" tIns="0" rIns="0" bIns="0" rtlCol="0" anchor="ctr">
            <a:normAutofit/>
          </a:bodyPr>
          <a:lstStyle/>
          <a:p>
            <a:r>
              <a:rPr lang="en-US"/>
              <a:t>FHIR URL structure</a:t>
            </a:r>
          </a:p>
        </p:txBody>
      </p:sp>
      <p:sp>
        <p:nvSpPr>
          <p:cNvPr id="7" name="TextBox 6">
            <a:extLst>
              <a:ext uri="{FF2B5EF4-FFF2-40B4-BE49-F238E27FC236}">
                <a16:creationId xmlns:a16="http://schemas.microsoft.com/office/drawing/2014/main" id="{2BB347F2-6CE2-B8E6-6F03-AF0A14675870}"/>
              </a:ext>
            </a:extLst>
          </p:cNvPr>
          <p:cNvSpPr txBox="1"/>
          <p:nvPr/>
        </p:nvSpPr>
        <p:spPr>
          <a:xfrm>
            <a:off x="478734" y="1524000"/>
            <a:ext cx="5219701" cy="954157"/>
          </a:xfrm>
          <a:prstGeom prst="rect">
            <a:avLst/>
          </a:prstGeom>
        </p:spPr>
        <p:txBody>
          <a:bodyPr vert="horz" lIns="0" tIns="0" rIns="0" bIns="0" rtlCol="0">
            <a:normAutofit/>
          </a:bodyPr>
          <a:lstStyle/>
          <a:p>
            <a:pPr>
              <a:lnSpc>
                <a:spcPct val="90000"/>
              </a:lnSpc>
              <a:spcBef>
                <a:spcPts val="1000"/>
              </a:spcBef>
              <a:buClr>
                <a:schemeClr val="tx2"/>
              </a:buClr>
              <a:buSzPct val="120000"/>
            </a:pPr>
            <a:r>
              <a:rPr lang="en-US" sz="2000" b="0" dirty="0">
                <a:effectLst/>
              </a:rPr>
              <a:t>http://127.0.0.1:8080/csp/healthshare/demo/fhir/r4/Patient/cfsb1739559272444</a:t>
            </a:r>
          </a:p>
        </p:txBody>
      </p:sp>
      <p:sp>
        <p:nvSpPr>
          <p:cNvPr id="5" name="TextBox 4">
            <a:extLst>
              <a:ext uri="{FF2B5EF4-FFF2-40B4-BE49-F238E27FC236}">
                <a16:creationId xmlns:a16="http://schemas.microsoft.com/office/drawing/2014/main" id="{2842D1F3-9B68-1B50-17B4-8D234E54CF19}"/>
              </a:ext>
            </a:extLst>
          </p:cNvPr>
          <p:cNvSpPr txBox="1"/>
          <p:nvPr/>
        </p:nvSpPr>
        <p:spPr>
          <a:xfrm>
            <a:off x="6159502" y="1524000"/>
            <a:ext cx="5460998" cy="571500"/>
          </a:xfrm>
          <a:prstGeom prst="rect">
            <a:avLst/>
          </a:prstGeom>
        </p:spPr>
        <p:txBody>
          <a:bodyPr vert="horz" lIns="0" tIns="0" rIns="0" bIns="0" rtlCol="0" anchor="t">
            <a:normAutofit/>
          </a:bodyPr>
          <a:lstStyle/>
          <a:p>
            <a:pPr>
              <a:lnSpc>
                <a:spcPct val="90000"/>
              </a:lnSpc>
              <a:spcBef>
                <a:spcPts val="1000"/>
              </a:spcBef>
              <a:buClr>
                <a:schemeClr val="tx2"/>
              </a:buClr>
              <a:buSzPct val="120000"/>
            </a:pPr>
            <a:r>
              <a:rPr lang="en-US" sz="2000" b="0" kern="1200">
                <a:solidFill>
                  <a:schemeClr val="tx2"/>
                </a:solidFill>
                <a:latin typeface="+mn-lt"/>
                <a:ea typeface="+mn-ea"/>
                <a:cs typeface="+mn-cs"/>
              </a:rPr>
              <a:t>{FHIR_Server Base}/[ResourceType]/{id}</a:t>
            </a:r>
          </a:p>
        </p:txBody>
      </p:sp>
      <p:graphicFrame>
        <p:nvGraphicFramePr>
          <p:cNvPr id="11" name="Content Placeholder 8">
            <a:extLst>
              <a:ext uri="{FF2B5EF4-FFF2-40B4-BE49-F238E27FC236}">
                <a16:creationId xmlns:a16="http://schemas.microsoft.com/office/drawing/2014/main" id="{BC3C9A99-5DCE-2AD4-7629-EE234D37BEDD}"/>
              </a:ext>
            </a:extLst>
          </p:cNvPr>
          <p:cNvGraphicFramePr>
            <a:graphicFrameLocks noGrp="1"/>
          </p:cNvGraphicFramePr>
          <p:nvPr>
            <p:ph sz="quarter" idx="4"/>
            <p:extLst>
              <p:ext uri="{D42A27DB-BD31-4B8C-83A1-F6EECF244321}">
                <p14:modId xmlns:p14="http://schemas.microsoft.com/office/powerpoint/2010/main" val="2626217610"/>
              </p:ext>
            </p:extLst>
          </p:nvPr>
        </p:nvGraphicFramePr>
        <p:xfrm>
          <a:off x="6159502" y="2222500"/>
          <a:ext cx="546099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826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82F1DD-E8D9-08A2-CE6E-0E27253C58B0}"/>
              </a:ext>
            </a:extLst>
          </p:cNvPr>
          <p:cNvSpPr>
            <a:spLocks noGrp="1"/>
          </p:cNvSpPr>
          <p:nvPr>
            <p:ph type="title"/>
          </p:nvPr>
        </p:nvSpPr>
        <p:spPr/>
        <p:txBody>
          <a:bodyPr/>
          <a:lstStyle/>
          <a:p>
            <a:r>
              <a:rPr lang="en-US" dirty="0"/>
              <a:t>FHIR Headers We Will Use</a:t>
            </a:r>
          </a:p>
        </p:txBody>
      </p:sp>
      <p:graphicFrame>
        <p:nvGraphicFramePr>
          <p:cNvPr id="10" name="Content Placeholder 9">
            <a:extLst>
              <a:ext uri="{FF2B5EF4-FFF2-40B4-BE49-F238E27FC236}">
                <a16:creationId xmlns:a16="http://schemas.microsoft.com/office/drawing/2014/main" id="{0D367804-5E84-C80E-3DE0-AFB1CD562B8C}"/>
              </a:ext>
            </a:extLst>
          </p:cNvPr>
          <p:cNvGraphicFramePr>
            <a:graphicFrameLocks noGrp="1"/>
          </p:cNvGraphicFramePr>
          <p:nvPr>
            <p:ph sz="half" idx="1"/>
            <p:extLst>
              <p:ext uri="{D42A27DB-BD31-4B8C-83A1-F6EECF244321}">
                <p14:modId xmlns:p14="http://schemas.microsoft.com/office/powerpoint/2010/main" val="2528713412"/>
              </p:ext>
            </p:extLst>
          </p:nvPr>
        </p:nvGraphicFramePr>
        <p:xfrm>
          <a:off x="571500" y="2122170"/>
          <a:ext cx="11049000" cy="3566160"/>
        </p:xfrm>
        <a:graphic>
          <a:graphicData uri="http://schemas.openxmlformats.org/drawingml/2006/table">
            <a:tbl>
              <a:tblPr/>
              <a:tblGrid>
                <a:gridCol w="3683000">
                  <a:extLst>
                    <a:ext uri="{9D8B030D-6E8A-4147-A177-3AD203B41FA5}">
                      <a16:colId xmlns:a16="http://schemas.microsoft.com/office/drawing/2014/main" val="2508185558"/>
                    </a:ext>
                  </a:extLst>
                </a:gridCol>
                <a:gridCol w="3683000">
                  <a:extLst>
                    <a:ext uri="{9D8B030D-6E8A-4147-A177-3AD203B41FA5}">
                      <a16:colId xmlns:a16="http://schemas.microsoft.com/office/drawing/2014/main" val="256785023"/>
                    </a:ext>
                  </a:extLst>
                </a:gridCol>
                <a:gridCol w="3683000">
                  <a:extLst>
                    <a:ext uri="{9D8B030D-6E8A-4147-A177-3AD203B41FA5}">
                      <a16:colId xmlns:a16="http://schemas.microsoft.com/office/drawing/2014/main" val="3145947733"/>
                    </a:ext>
                  </a:extLst>
                </a:gridCol>
              </a:tblGrid>
              <a:tr h="0">
                <a:tc>
                  <a:txBody>
                    <a:bodyPr/>
                    <a:lstStyle/>
                    <a:p>
                      <a:r>
                        <a:rPr lang="en-US" b="1"/>
                        <a:t>Header</a:t>
                      </a:r>
                      <a:endParaRPr lang="en-US"/>
                    </a:p>
                  </a:txBody>
                  <a:tcPr anchor="ctr">
                    <a:lnL>
                      <a:noFill/>
                    </a:lnL>
                    <a:lnR>
                      <a:noFill/>
                    </a:lnR>
                    <a:lnT>
                      <a:noFill/>
                    </a:lnT>
                    <a:lnB>
                      <a:noFill/>
                    </a:lnB>
                    <a:solidFill>
                      <a:schemeClr val="bg1">
                        <a:lumMod val="75000"/>
                        <a:alpha val="15000"/>
                      </a:schemeClr>
                    </a:solidFill>
                  </a:tcPr>
                </a:tc>
                <a:tc>
                  <a:txBody>
                    <a:bodyPr/>
                    <a:lstStyle/>
                    <a:p>
                      <a:r>
                        <a:rPr lang="en-US" b="1"/>
                        <a:t>Purpose</a:t>
                      </a:r>
                      <a:endParaRPr lang="en-US"/>
                    </a:p>
                  </a:txBody>
                  <a:tcPr anchor="ctr">
                    <a:lnL>
                      <a:noFill/>
                    </a:lnL>
                    <a:lnR>
                      <a:noFill/>
                    </a:lnR>
                    <a:lnT>
                      <a:noFill/>
                    </a:lnT>
                    <a:lnB>
                      <a:noFill/>
                    </a:lnB>
                    <a:solidFill>
                      <a:schemeClr val="bg1">
                        <a:lumMod val="75000"/>
                        <a:alpha val="15000"/>
                      </a:schemeClr>
                    </a:solidFill>
                  </a:tcPr>
                </a:tc>
                <a:tc>
                  <a:txBody>
                    <a:bodyPr/>
                    <a:lstStyle/>
                    <a:p>
                      <a:r>
                        <a:rPr lang="en-US" b="1" dirty="0"/>
                        <a:t>Why It’s Important</a:t>
                      </a:r>
                      <a:endParaRPr lang="en-US" dirty="0"/>
                    </a:p>
                  </a:txBody>
                  <a:tcPr anchor="ctr">
                    <a:lnL>
                      <a:noFill/>
                    </a:lnL>
                    <a:lnR>
                      <a:noFill/>
                    </a:lnR>
                    <a:lnT>
                      <a:noFill/>
                    </a:lnT>
                    <a:lnB>
                      <a:noFill/>
                    </a:lnB>
                    <a:solidFill>
                      <a:schemeClr val="bg1">
                        <a:lumMod val="75000"/>
                        <a:alpha val="15000"/>
                      </a:schemeClr>
                    </a:solidFill>
                  </a:tcPr>
                </a:tc>
                <a:extLst>
                  <a:ext uri="{0D108BD9-81ED-4DB2-BD59-A6C34878D82A}">
                    <a16:rowId xmlns:a16="http://schemas.microsoft.com/office/drawing/2014/main" val="18426740"/>
                  </a:ext>
                </a:extLst>
              </a:tr>
              <a:tr h="0">
                <a:tc>
                  <a:txBody>
                    <a:bodyPr/>
                    <a:lstStyle/>
                    <a:p>
                      <a:r>
                        <a:rPr lang="en-US"/>
                        <a:t>Authorization: Basic _System:ISCDEMO</a:t>
                      </a:r>
                    </a:p>
                  </a:txBody>
                  <a:tcPr anchor="ctr">
                    <a:lnL>
                      <a:noFill/>
                    </a:lnL>
                    <a:lnR>
                      <a:noFill/>
                    </a:lnR>
                    <a:lnT>
                      <a:noFill/>
                    </a:lnT>
                    <a:lnB>
                      <a:noFill/>
                    </a:lnB>
                    <a:noFill/>
                  </a:tcPr>
                </a:tc>
                <a:tc>
                  <a:txBody>
                    <a:bodyPr/>
                    <a:lstStyle/>
                    <a:p>
                      <a:r>
                        <a:rPr lang="en-US"/>
                        <a:t>Authentication</a:t>
                      </a:r>
                    </a:p>
                  </a:txBody>
                  <a:tcPr anchor="ctr">
                    <a:lnL>
                      <a:noFill/>
                    </a:lnL>
                    <a:lnR>
                      <a:noFill/>
                    </a:lnR>
                    <a:lnT>
                      <a:noFill/>
                    </a:lnT>
                    <a:lnB>
                      <a:noFill/>
                    </a:lnB>
                    <a:noFill/>
                  </a:tcPr>
                </a:tc>
                <a:tc>
                  <a:txBody>
                    <a:bodyPr/>
                    <a:lstStyle/>
                    <a:p>
                      <a:r>
                        <a:rPr lang="en-US" dirty="0"/>
                        <a:t>Prevents unauthorized access</a:t>
                      </a:r>
                    </a:p>
                  </a:txBody>
                  <a:tcPr anchor="ctr">
                    <a:lnL>
                      <a:noFill/>
                    </a:lnL>
                    <a:lnR>
                      <a:noFill/>
                    </a:lnR>
                    <a:lnT>
                      <a:noFill/>
                    </a:lnT>
                    <a:lnB>
                      <a:noFill/>
                    </a:lnB>
                    <a:noFill/>
                  </a:tcPr>
                </a:tc>
                <a:extLst>
                  <a:ext uri="{0D108BD9-81ED-4DB2-BD59-A6C34878D82A}">
                    <a16:rowId xmlns:a16="http://schemas.microsoft.com/office/drawing/2014/main" val="1525402120"/>
                  </a:ext>
                </a:extLst>
              </a:tr>
              <a:tr h="0">
                <a:tc>
                  <a:txBody>
                    <a:bodyPr/>
                    <a:lstStyle/>
                    <a:p>
                      <a:r>
                        <a:rPr lang="en-US"/>
                        <a:t>Accept: */*</a:t>
                      </a:r>
                    </a:p>
                  </a:txBody>
                  <a:tcPr anchor="ctr">
                    <a:lnL>
                      <a:noFill/>
                    </a:lnL>
                    <a:lnR>
                      <a:noFill/>
                    </a:lnR>
                    <a:lnT>
                      <a:noFill/>
                    </a:lnT>
                    <a:lnB>
                      <a:noFill/>
                    </a:lnB>
                    <a:noFill/>
                  </a:tcPr>
                </a:tc>
                <a:tc>
                  <a:txBody>
                    <a:bodyPr/>
                    <a:lstStyle/>
                    <a:p>
                      <a:r>
                        <a:rPr lang="en-US"/>
                        <a:t>Response format</a:t>
                      </a:r>
                    </a:p>
                  </a:txBody>
                  <a:tcPr anchor="ctr">
                    <a:lnL>
                      <a:noFill/>
                    </a:lnL>
                    <a:lnR>
                      <a:noFill/>
                    </a:lnR>
                    <a:lnT>
                      <a:noFill/>
                    </a:lnT>
                    <a:lnB>
                      <a:noFill/>
                    </a:lnB>
                    <a:noFill/>
                  </a:tcPr>
                </a:tc>
                <a:tc>
                  <a:txBody>
                    <a:bodyPr/>
                    <a:lstStyle/>
                    <a:p>
                      <a:r>
                        <a:rPr lang="en-US"/>
                        <a:t>Ensures proper content handling</a:t>
                      </a:r>
                    </a:p>
                  </a:txBody>
                  <a:tcPr anchor="ctr">
                    <a:lnL>
                      <a:noFill/>
                    </a:lnL>
                    <a:lnR>
                      <a:noFill/>
                    </a:lnR>
                    <a:lnT>
                      <a:noFill/>
                    </a:lnT>
                    <a:lnB>
                      <a:noFill/>
                    </a:lnB>
                    <a:noFill/>
                  </a:tcPr>
                </a:tc>
                <a:extLst>
                  <a:ext uri="{0D108BD9-81ED-4DB2-BD59-A6C34878D82A}">
                    <a16:rowId xmlns:a16="http://schemas.microsoft.com/office/drawing/2014/main" val="3700481658"/>
                  </a:ext>
                </a:extLst>
              </a:tr>
              <a:tr h="0">
                <a:tc>
                  <a:txBody>
                    <a:bodyPr/>
                    <a:lstStyle/>
                    <a:p>
                      <a:r>
                        <a:rPr lang="en-US" dirty="0"/>
                        <a:t>Content-Type: application/</a:t>
                      </a:r>
                      <a:r>
                        <a:rPr lang="en-US" dirty="0" err="1"/>
                        <a:t>fhir+json</a:t>
                      </a:r>
                      <a:endParaRPr lang="en-US" dirty="0"/>
                    </a:p>
                  </a:txBody>
                  <a:tcPr anchor="ctr">
                    <a:lnL>
                      <a:noFill/>
                    </a:lnL>
                    <a:lnR>
                      <a:noFill/>
                    </a:lnR>
                    <a:lnT>
                      <a:noFill/>
                    </a:lnT>
                    <a:lnB>
                      <a:noFill/>
                    </a:lnB>
                    <a:noFill/>
                  </a:tcPr>
                </a:tc>
                <a:tc>
                  <a:txBody>
                    <a:bodyPr/>
                    <a:lstStyle/>
                    <a:p>
                      <a:r>
                        <a:rPr lang="en-US"/>
                        <a:t>Request body format</a:t>
                      </a:r>
                    </a:p>
                  </a:txBody>
                  <a:tcPr anchor="ctr">
                    <a:lnL>
                      <a:noFill/>
                    </a:lnL>
                    <a:lnR>
                      <a:noFill/>
                    </a:lnR>
                    <a:lnT>
                      <a:noFill/>
                    </a:lnT>
                    <a:lnB>
                      <a:noFill/>
                    </a:lnB>
                    <a:noFill/>
                  </a:tcPr>
                </a:tc>
                <a:tc>
                  <a:txBody>
                    <a:bodyPr/>
                    <a:lstStyle/>
                    <a:p>
                      <a:r>
                        <a:rPr lang="en-US"/>
                        <a:t>Specifies the payload as FHIR JSON</a:t>
                      </a:r>
                    </a:p>
                  </a:txBody>
                  <a:tcPr anchor="ctr">
                    <a:lnL>
                      <a:noFill/>
                    </a:lnL>
                    <a:lnR>
                      <a:noFill/>
                    </a:lnR>
                    <a:lnT>
                      <a:noFill/>
                    </a:lnT>
                    <a:lnB>
                      <a:noFill/>
                    </a:lnB>
                    <a:noFill/>
                  </a:tcPr>
                </a:tc>
                <a:extLst>
                  <a:ext uri="{0D108BD9-81ED-4DB2-BD59-A6C34878D82A}">
                    <a16:rowId xmlns:a16="http://schemas.microsoft.com/office/drawing/2014/main" val="2053128098"/>
                  </a:ext>
                </a:extLst>
              </a:tr>
              <a:tr h="0">
                <a:tc>
                  <a:txBody>
                    <a:bodyPr/>
                    <a:lstStyle/>
                    <a:p>
                      <a:r>
                        <a:rPr lang="en-US"/>
                        <a:t>Accept-Encoding: gzip, deflate, br</a:t>
                      </a:r>
                    </a:p>
                  </a:txBody>
                  <a:tcPr anchor="ctr">
                    <a:lnL>
                      <a:noFill/>
                    </a:lnL>
                    <a:lnR>
                      <a:noFill/>
                    </a:lnR>
                    <a:lnT>
                      <a:noFill/>
                    </a:lnT>
                    <a:lnB>
                      <a:noFill/>
                    </a:lnB>
                    <a:noFill/>
                  </a:tcPr>
                </a:tc>
                <a:tc>
                  <a:txBody>
                    <a:bodyPr/>
                    <a:lstStyle/>
                    <a:p>
                      <a:r>
                        <a:rPr lang="en-US"/>
                        <a:t>Compression preferences</a:t>
                      </a:r>
                    </a:p>
                  </a:txBody>
                  <a:tcPr anchor="ctr">
                    <a:lnL>
                      <a:noFill/>
                    </a:lnL>
                    <a:lnR>
                      <a:noFill/>
                    </a:lnR>
                    <a:lnT>
                      <a:noFill/>
                    </a:lnT>
                    <a:lnB>
                      <a:noFill/>
                    </a:lnB>
                    <a:noFill/>
                  </a:tcPr>
                </a:tc>
                <a:tc>
                  <a:txBody>
                    <a:bodyPr/>
                    <a:lstStyle/>
                    <a:p>
                      <a:r>
                        <a:rPr lang="en-US"/>
                        <a:t>Optimizes response size &amp; speed</a:t>
                      </a:r>
                    </a:p>
                  </a:txBody>
                  <a:tcPr anchor="ctr">
                    <a:lnL>
                      <a:noFill/>
                    </a:lnL>
                    <a:lnR>
                      <a:noFill/>
                    </a:lnR>
                    <a:lnT>
                      <a:noFill/>
                    </a:lnT>
                    <a:lnB>
                      <a:noFill/>
                    </a:lnB>
                    <a:noFill/>
                  </a:tcPr>
                </a:tc>
                <a:extLst>
                  <a:ext uri="{0D108BD9-81ED-4DB2-BD59-A6C34878D82A}">
                    <a16:rowId xmlns:a16="http://schemas.microsoft.com/office/drawing/2014/main" val="1226130091"/>
                  </a:ext>
                </a:extLst>
              </a:tr>
              <a:tr h="0">
                <a:tc>
                  <a:txBody>
                    <a:bodyPr/>
                    <a:lstStyle/>
                    <a:p>
                      <a:r>
                        <a:rPr lang="en-US"/>
                        <a:t>Prefer: return=representation</a:t>
                      </a:r>
                    </a:p>
                  </a:txBody>
                  <a:tcPr anchor="ctr">
                    <a:lnL>
                      <a:noFill/>
                    </a:lnL>
                    <a:lnR>
                      <a:noFill/>
                    </a:lnR>
                    <a:lnT>
                      <a:noFill/>
                    </a:lnT>
                    <a:lnB>
                      <a:noFill/>
                    </a:lnB>
                    <a:noFill/>
                  </a:tcPr>
                </a:tc>
                <a:tc>
                  <a:txBody>
                    <a:bodyPr/>
                    <a:lstStyle/>
                    <a:p>
                      <a:r>
                        <a:rPr lang="en-US"/>
                        <a:t>Response detail level</a:t>
                      </a:r>
                    </a:p>
                  </a:txBody>
                  <a:tcPr anchor="ctr">
                    <a:lnL>
                      <a:noFill/>
                    </a:lnL>
                    <a:lnR>
                      <a:noFill/>
                    </a:lnR>
                    <a:lnT>
                      <a:noFill/>
                    </a:lnT>
                    <a:lnB>
                      <a:noFill/>
                    </a:lnB>
                    <a:noFill/>
                  </a:tcPr>
                </a:tc>
                <a:tc>
                  <a:txBody>
                    <a:bodyPr/>
                    <a:lstStyle/>
                    <a:p>
                      <a:r>
                        <a:rPr lang="en-US" dirty="0"/>
                        <a:t>Returns the full created resource</a:t>
                      </a:r>
                    </a:p>
                  </a:txBody>
                  <a:tcPr anchor="ctr">
                    <a:lnL>
                      <a:noFill/>
                    </a:lnL>
                    <a:lnR>
                      <a:noFill/>
                    </a:lnR>
                    <a:lnT>
                      <a:noFill/>
                    </a:lnT>
                    <a:lnB>
                      <a:noFill/>
                    </a:lnB>
                    <a:noFill/>
                  </a:tcPr>
                </a:tc>
                <a:extLst>
                  <a:ext uri="{0D108BD9-81ED-4DB2-BD59-A6C34878D82A}">
                    <a16:rowId xmlns:a16="http://schemas.microsoft.com/office/drawing/2014/main" val="2965592929"/>
                  </a:ext>
                </a:extLst>
              </a:tr>
            </a:tbl>
          </a:graphicData>
        </a:graphic>
      </p:graphicFrame>
    </p:spTree>
    <p:extLst>
      <p:ext uri="{BB962C8B-B14F-4D97-AF65-F5344CB8AC3E}">
        <p14:creationId xmlns:p14="http://schemas.microsoft.com/office/powerpoint/2010/main" val="3614694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7523-BC9F-F815-2CF0-A39FFED9E8D8}"/>
              </a:ext>
            </a:extLst>
          </p:cNvPr>
          <p:cNvSpPr>
            <a:spLocks noGrp="1"/>
          </p:cNvSpPr>
          <p:nvPr>
            <p:ph type="title"/>
          </p:nvPr>
        </p:nvSpPr>
        <p:spPr/>
        <p:txBody>
          <a:bodyPr/>
          <a:lstStyle/>
          <a:p>
            <a:r>
              <a:rPr lang="en-US" dirty="0"/>
              <a:t>FHIR Challenges</a:t>
            </a:r>
          </a:p>
        </p:txBody>
      </p:sp>
      <p:sp>
        <p:nvSpPr>
          <p:cNvPr id="3" name="Content Placeholder 2">
            <a:extLst>
              <a:ext uri="{FF2B5EF4-FFF2-40B4-BE49-F238E27FC236}">
                <a16:creationId xmlns:a16="http://schemas.microsoft.com/office/drawing/2014/main" id="{AAE016EA-1F3C-EAA4-9125-6E171BE9DBF9}"/>
              </a:ext>
            </a:extLst>
          </p:cNvPr>
          <p:cNvSpPr>
            <a:spLocks noGrp="1"/>
          </p:cNvSpPr>
          <p:nvPr>
            <p:ph sz="half" idx="1"/>
          </p:nvPr>
        </p:nvSpPr>
        <p:spPr/>
        <p:txBody>
          <a:bodyPr/>
          <a:lstStyle/>
          <a:p>
            <a:r>
              <a:rPr lang="en-US" dirty="0"/>
              <a:t>Read the scenario carefully and consider what FHIR resources and FHIR elements are required</a:t>
            </a:r>
          </a:p>
          <a:p>
            <a:r>
              <a:rPr lang="en-US" dirty="0"/>
              <a:t>Build a FHIR resource body using Graph Builder 2 (see lesson four)</a:t>
            </a:r>
          </a:p>
          <a:p>
            <a:r>
              <a:rPr lang="en-US" dirty="0"/>
              <a:t>Create a FHIR Rest Request and Post your Resource to your FHIR server. Take special note of the returned FHIR id.</a:t>
            </a:r>
          </a:p>
          <a:p>
            <a:r>
              <a:rPr lang="en-US" dirty="0"/>
              <a:t>Retrieve the Resource you created with a Get Request and Compare it to what you sent with Graph Builder 2.</a:t>
            </a:r>
          </a:p>
        </p:txBody>
      </p:sp>
    </p:spTree>
    <p:extLst>
      <p:ext uri="{BB962C8B-B14F-4D97-AF65-F5344CB8AC3E}">
        <p14:creationId xmlns:p14="http://schemas.microsoft.com/office/powerpoint/2010/main" val="29735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F2F1F-2C28-61A2-6440-F03218B9E927}"/>
              </a:ext>
            </a:extLst>
          </p:cNvPr>
          <p:cNvSpPr>
            <a:spLocks noGrp="1"/>
          </p:cNvSpPr>
          <p:nvPr>
            <p:ph type="title"/>
          </p:nvPr>
        </p:nvSpPr>
        <p:spPr/>
        <p:txBody>
          <a:bodyPr>
            <a:normAutofit fontScale="90000"/>
          </a:bodyPr>
          <a:lstStyle/>
          <a:p>
            <a:r>
              <a:rPr lang="en-US" sz="3100" dirty="0"/>
              <a:t>Scenario: Primary Care Visit for Elevated Blood Pressure</a:t>
            </a:r>
            <a:br>
              <a:rPr lang="en-US" dirty="0"/>
            </a:br>
            <a:endParaRPr lang="en-US" dirty="0"/>
          </a:p>
        </p:txBody>
      </p:sp>
      <p:sp>
        <p:nvSpPr>
          <p:cNvPr id="3" name="Content Placeholder 2">
            <a:extLst>
              <a:ext uri="{FF2B5EF4-FFF2-40B4-BE49-F238E27FC236}">
                <a16:creationId xmlns:a16="http://schemas.microsoft.com/office/drawing/2014/main" id="{D78860AC-3DC1-A06E-AF86-8CFE2C65E250}"/>
              </a:ext>
            </a:extLst>
          </p:cNvPr>
          <p:cNvSpPr>
            <a:spLocks noGrp="1"/>
          </p:cNvSpPr>
          <p:nvPr>
            <p:ph sz="half" idx="1"/>
          </p:nvPr>
        </p:nvSpPr>
        <p:spPr/>
        <p:txBody>
          <a:bodyPr>
            <a:normAutofit/>
          </a:bodyPr>
          <a:lstStyle/>
          <a:p>
            <a:pPr marL="0" indent="0">
              <a:buNone/>
            </a:pPr>
            <a:r>
              <a:rPr lang="en-US" sz="2400" dirty="0"/>
              <a:t>Jane Smith, a 45-year-old female with a history of hypertension, visits her primary care physician after experiencing worsening headaches and occasional blurred vision over the past few weeks. Concerned about these symptoms, her doctor suspects that her blood pressure may no longer be well-controlled. During the visit, her blood pressure is measured and found to be significantly elevated at 150/95 mmHg. Based on the clinical findings, the physician decides to optimize her treatment plan. The doctor recommends starting an ACE inhibitor to better control her hypertension and reduce the risk of cardiovascular complications.</a:t>
            </a:r>
          </a:p>
        </p:txBody>
      </p:sp>
    </p:spTree>
    <p:extLst>
      <p:ext uri="{BB962C8B-B14F-4D97-AF65-F5344CB8AC3E}">
        <p14:creationId xmlns:p14="http://schemas.microsoft.com/office/powerpoint/2010/main" val="103925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888B7-7F26-A945-DF70-320BA75B7826}"/>
              </a:ext>
            </a:extLst>
          </p:cNvPr>
          <p:cNvSpPr>
            <a:spLocks noGrp="1"/>
          </p:cNvSpPr>
          <p:nvPr>
            <p:ph type="title"/>
          </p:nvPr>
        </p:nvSpPr>
        <p:spPr/>
        <p:txBody>
          <a:bodyPr/>
          <a:lstStyle/>
          <a:p>
            <a:r>
              <a:rPr lang="en-US" dirty="0"/>
              <a:t>Lab Challenge</a:t>
            </a:r>
          </a:p>
        </p:txBody>
      </p:sp>
      <p:sp>
        <p:nvSpPr>
          <p:cNvPr id="3" name="Content Placeholder 2">
            <a:extLst>
              <a:ext uri="{FF2B5EF4-FFF2-40B4-BE49-F238E27FC236}">
                <a16:creationId xmlns:a16="http://schemas.microsoft.com/office/drawing/2014/main" id="{E8BFCEA7-CD4E-0F73-C9F1-B7DDD108F219}"/>
              </a:ext>
            </a:extLst>
          </p:cNvPr>
          <p:cNvSpPr>
            <a:spLocks noGrp="1"/>
          </p:cNvSpPr>
          <p:nvPr>
            <p:ph sz="half" idx="1"/>
          </p:nvPr>
        </p:nvSpPr>
        <p:spPr/>
        <p:txBody>
          <a:bodyPr/>
          <a:lstStyle/>
          <a:p>
            <a:pPr marL="0" indent="0">
              <a:buNone/>
            </a:pPr>
            <a:r>
              <a:rPr lang="en-US" dirty="0"/>
              <a:t>Using </a:t>
            </a:r>
            <a:r>
              <a:rPr lang="en-US" dirty="0" err="1"/>
              <a:t>GraphBuilder</a:t>
            </a:r>
            <a:r>
              <a:rPr lang="en-US" dirty="0"/>
              <a:t> 2 with FSH, construct three FHIR resources that represent this clinical encounter:</a:t>
            </a:r>
          </a:p>
          <a:p>
            <a:r>
              <a:rPr lang="en-US" b="1" dirty="0"/>
              <a:t>Patient</a:t>
            </a:r>
            <a:r>
              <a:rPr lang="en-US" dirty="0"/>
              <a:t>: Create a Patient resource for Jane Smith that includes her name, gender, birth date, and any relevant identifiers or contact information.</a:t>
            </a:r>
          </a:p>
          <a:p>
            <a:r>
              <a:rPr lang="en-US" b="1" dirty="0"/>
              <a:t>Observation</a:t>
            </a:r>
            <a:r>
              <a:rPr lang="en-US" dirty="0"/>
              <a:t>: Create an Observation resource to capture her vital signs. This resource should document the blood pressure measurement (systolic and diastolic values), the date and time of the observation, and the clinical context (e.g., method of measurement, device used).</a:t>
            </a:r>
          </a:p>
          <a:p>
            <a:r>
              <a:rPr lang="en-US" b="1" dirty="0"/>
              <a:t>MedicationRequest</a:t>
            </a:r>
            <a:r>
              <a:rPr lang="en-US" dirty="0"/>
              <a:t>: Create a MedicationRequest resource for the newly prescribed ACE inhibitor. Include details such as the medication, dosage instructions, route of administration, and the intended duration of therapy.</a:t>
            </a:r>
          </a:p>
          <a:p>
            <a:pPr marL="0" indent="0">
              <a:buNone/>
            </a:pPr>
            <a:endParaRPr lang="en-US" dirty="0"/>
          </a:p>
        </p:txBody>
      </p:sp>
    </p:spTree>
    <p:extLst>
      <p:ext uri="{BB962C8B-B14F-4D97-AF65-F5344CB8AC3E}">
        <p14:creationId xmlns:p14="http://schemas.microsoft.com/office/powerpoint/2010/main" val="1281498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81000"/>
            <a:ext cx="11049000" cy="761997"/>
          </a:xfrm>
        </p:spPr>
        <p:txBody>
          <a:bodyPr vert="horz" lIns="91440" tIns="45720" rIns="91440" bIns="45720" rtlCol="0" anchor="ctr">
            <a:normAutofit/>
          </a:bodyPr>
          <a:lstStyle/>
          <a:p>
            <a:r>
              <a:rPr lang="en-US" kern="1200"/>
              <a:t>Thank you.</a:t>
            </a:r>
          </a:p>
        </p:txBody>
      </p:sp>
      <p:pic>
        <p:nvPicPr>
          <p:cNvPr id="6" name="Graphic 5" descr="Handshake">
            <a:extLst>
              <a:ext uri="{FF2B5EF4-FFF2-40B4-BE49-F238E27FC236}">
                <a16:creationId xmlns:a16="http://schemas.microsoft.com/office/drawing/2014/main" id="{141AFE2E-1129-1F15-884E-9372975C4E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5727" y="1364974"/>
            <a:ext cx="4714876" cy="4714876"/>
          </a:xfrm>
          <a:prstGeom prst="rect">
            <a:avLst/>
          </a:prstGeom>
          <a:ln w="25400" cap="rnd">
            <a:solidFill>
              <a:schemeClr val="bg1"/>
            </a:solidFill>
            <a:round/>
          </a:ln>
          <a:effectLst>
            <a:outerShdw blurRad="508000" dist="101600" dir="5400000" algn="ctr" rotWithShape="0">
              <a:srgbClr val="000000">
                <a:alpha val="22000"/>
              </a:srgbClr>
            </a:outerShdw>
          </a:effectLst>
        </p:spPr>
      </p:pic>
    </p:spTree>
    <p:extLst>
      <p:ext uri="{BB962C8B-B14F-4D97-AF65-F5344CB8AC3E}">
        <p14:creationId xmlns:p14="http://schemas.microsoft.com/office/powerpoint/2010/main" val="3245858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Intersystems Template" id="{D722429A-627A-714D-B13E-D930841100B1}" vid="{AC7B33E0-07B4-2241-89A3-ED302A44AD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0a55860-46cf-404c-8de8-532f1cab5e83" xsi:nil="true"/>
    <lcf76f155ced4ddcb4097134ff3c332f xmlns="9892ec36-9d1d-4f81-8b29-979e548fe73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BFD2191D42EA24E9A0432EF6D2E8DA3" ma:contentTypeVersion="19" ma:contentTypeDescription="Create a new document." ma:contentTypeScope="" ma:versionID="2371748996aec8653e325c67c658092b">
  <xsd:schema xmlns:xsd="http://www.w3.org/2001/XMLSchema" xmlns:xs="http://www.w3.org/2001/XMLSchema" xmlns:p="http://schemas.microsoft.com/office/2006/metadata/properties" xmlns:ns2="9892ec36-9d1d-4f81-8b29-979e548fe73e" xmlns:ns3="00a55860-46cf-404c-8de8-532f1cab5e83" targetNamespace="http://schemas.microsoft.com/office/2006/metadata/properties" ma:root="true" ma:fieldsID="3ae84b9c0f2960f632b5514c22422e80" ns2:_="" ns3:_="">
    <xsd:import namespace="9892ec36-9d1d-4f81-8b29-979e548fe73e"/>
    <xsd:import namespace="00a55860-46cf-404c-8de8-532f1cab5e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2ec36-9d1d-4f81-8b29-979e548fe7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0a55860-46cf-404c-8de8-532f1cab5e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e5a188e-f20d-44e0-8a5e-17de4b96a590}" ma:internalName="TaxCatchAll" ma:showField="CatchAllData" ma:web="00a55860-46cf-404c-8de8-532f1cab5e8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3CDFA-8362-430B-8FA8-9B762D80F16E}">
  <ds:schemaRefs>
    <ds:schemaRef ds:uri="00a55860-46cf-404c-8de8-532f1cab5e83"/>
    <ds:schemaRef ds:uri="http://purl.org/dc/elements/1.1/"/>
    <ds:schemaRef ds:uri="http://schemas.microsoft.com/office/2006/documentManagement/types"/>
    <ds:schemaRef ds:uri="http://www.w3.org/XML/1998/namespace"/>
    <ds:schemaRef ds:uri="9892ec36-9d1d-4f81-8b29-979e548fe73e"/>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19CF067-BCED-4511-ABF5-E7B3F134B5C2}">
  <ds:schemaRefs>
    <ds:schemaRef ds:uri="http://schemas.microsoft.com/sharepoint/v3/contenttype/forms"/>
  </ds:schemaRefs>
</ds:datastoreItem>
</file>

<file path=customXml/itemProps3.xml><?xml version="1.0" encoding="utf-8"?>
<ds:datastoreItem xmlns:ds="http://schemas.openxmlformats.org/officeDocument/2006/customXml" ds:itemID="{45720FEB-F6CF-46B0-9991-AAC3CC5204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2ec36-9d1d-4f81-8b29-979e548fe73e"/>
    <ds:schemaRef ds:uri="00a55860-46cf-404c-8de8-532f1cab5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4515</TotalTime>
  <Words>1684</Words>
  <Application>Microsoft Macintosh PowerPoint</Application>
  <PresentationFormat>Widescreen</PresentationFormat>
  <Paragraphs>132</Paragraphs>
  <Slides>9</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Aptos</vt:lpstr>
      <vt:lpstr>Arial</vt:lpstr>
      <vt:lpstr>Arial Black</vt:lpstr>
      <vt:lpstr>Avenir Next Regular</vt:lpstr>
      <vt:lpstr>Calibri</vt:lpstr>
      <vt:lpstr>Lucida Sans Unicode</vt:lpstr>
      <vt:lpstr>Times New Roman</vt:lpstr>
      <vt:lpstr>Trebuchet MS</vt:lpstr>
      <vt:lpstr>Verdana</vt:lpstr>
      <vt:lpstr>Verdana Bold</vt:lpstr>
      <vt:lpstr>InterSystems Unity 2</vt:lpstr>
      <vt:lpstr>Lab - Implementing CRUD Operations   </vt:lpstr>
      <vt:lpstr>Objectives</vt:lpstr>
      <vt:lpstr>Overview of CRUD operations</vt:lpstr>
      <vt:lpstr>FHIR URL structure</vt:lpstr>
      <vt:lpstr>FHIR Headers We Will Use</vt:lpstr>
      <vt:lpstr>FHIR Challenges</vt:lpstr>
      <vt:lpstr>Scenario: Primary Care Visit for Elevated Blood Pressure </vt:lpstr>
      <vt:lpstr>Lab Challenge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Patrick Jamieson</dc:creator>
  <cp:lastModifiedBy>Patrick Jamieson</cp:lastModifiedBy>
  <cp:revision>5</cp:revision>
  <cp:lastPrinted>2025-02-17T19:26:54Z</cp:lastPrinted>
  <dcterms:created xsi:type="dcterms:W3CDTF">2025-02-13T18:05:36Z</dcterms:created>
  <dcterms:modified xsi:type="dcterms:W3CDTF">2025-02-26T15:06:50Z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0x0101007BFD2191D42EA24E9A0432EF6D2E8DA3</vt:lpwstr>
  </property>
  <property fmtid="{D5CDD505-2E9C-101B-9397-08002B2CF9AE}" pid="3" name="MediaServiceImageTags">
    <vt:lpwstr/>
  </property>
</Properties>
</file>